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6" r:id="rId6"/>
    <p:sldId id="258" r:id="rId7"/>
    <p:sldId id="259" r:id="rId8"/>
    <p:sldId id="260" r:id="rId9"/>
    <p:sldId id="265" r:id="rId10"/>
    <p:sldId id="272" r:id="rId11"/>
    <p:sldId id="264" r:id="rId12"/>
    <p:sldId id="262" r:id="rId13"/>
    <p:sldId id="276" r:id="rId14"/>
    <p:sldId id="268" r:id="rId15"/>
    <p:sldId id="269" r:id="rId16"/>
    <p:sldId id="270" r:id="rId17"/>
    <p:sldId id="271" r:id="rId18"/>
    <p:sldId id="273" r:id="rId19"/>
    <p:sldId id="280" r:id="rId20"/>
    <p:sldId id="274" r:id="rId21"/>
    <p:sldId id="275" r:id="rId22"/>
    <p:sldId id="277" r:id="rId23"/>
    <p:sldId id="278" r:id="rId24"/>
    <p:sldId id="279"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E66"/>
    <a:srgbClr val="078282"/>
    <a:srgbClr val="95D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39630C-3EA6-4005-AC9C-85EB6744F8F4}" v="10" dt="2021-09-23T18:54:59.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4660"/>
  </p:normalViewPr>
  <p:slideViewPr>
    <p:cSldViewPr snapToGrid="0">
      <p:cViewPr varScale="1">
        <p:scale>
          <a:sx n="117" d="100"/>
          <a:sy n="117" d="100"/>
        </p:scale>
        <p:origin x="10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on, James (Jim)" userId="8a7a915f-98f1-4b07-8503-3ec4b5ff3eac" providerId="ADAL" clId="{4939630C-3EA6-4005-AC9C-85EB6744F8F4}"/>
    <pc:docChg chg="undo custSel addSld delSld modSld sldOrd">
      <pc:chgData name="Yoon, James (Jim)" userId="8a7a915f-98f1-4b07-8503-3ec4b5ff3eac" providerId="ADAL" clId="{4939630C-3EA6-4005-AC9C-85EB6744F8F4}" dt="2021-09-23T19:16:24.264" v="1954"/>
      <pc:docMkLst>
        <pc:docMk/>
      </pc:docMkLst>
      <pc:sldChg chg="ord">
        <pc:chgData name="Yoon, James (Jim)" userId="8a7a915f-98f1-4b07-8503-3ec4b5ff3eac" providerId="ADAL" clId="{4939630C-3EA6-4005-AC9C-85EB6744F8F4}" dt="2021-09-20T18:38:02.187" v="1224"/>
        <pc:sldMkLst>
          <pc:docMk/>
          <pc:sldMk cId="2104736398" sldId="256"/>
        </pc:sldMkLst>
      </pc:sldChg>
      <pc:sldChg chg="del">
        <pc:chgData name="Yoon, James (Jim)" userId="8a7a915f-98f1-4b07-8503-3ec4b5ff3eac" providerId="ADAL" clId="{4939630C-3EA6-4005-AC9C-85EB6744F8F4}" dt="2021-09-14T17:01:22.441" v="716" actId="2696"/>
        <pc:sldMkLst>
          <pc:docMk/>
          <pc:sldMk cId="1308490298" sldId="267"/>
        </pc:sldMkLst>
      </pc:sldChg>
      <pc:sldChg chg="addSp delSp modSp add mod">
        <pc:chgData name="Yoon, James (Jim)" userId="8a7a915f-98f1-4b07-8503-3ec4b5ff3eac" providerId="ADAL" clId="{4939630C-3EA6-4005-AC9C-85EB6744F8F4}" dt="2021-09-23T19:15:42.290" v="1953" actId="20577"/>
        <pc:sldMkLst>
          <pc:docMk/>
          <pc:sldMk cId="3006035649" sldId="279"/>
        </pc:sldMkLst>
        <pc:spChg chg="add mod">
          <ac:chgData name="Yoon, James (Jim)" userId="8a7a915f-98f1-4b07-8503-3ec4b5ff3eac" providerId="ADAL" clId="{4939630C-3EA6-4005-AC9C-85EB6744F8F4}" dt="2021-09-23T19:15:42.290" v="1953" actId="20577"/>
          <ac:spMkLst>
            <pc:docMk/>
            <pc:sldMk cId="3006035649" sldId="279"/>
            <ac:spMk id="2" creationId="{EFAAF4F0-7160-488D-8BBC-8E8FFE9866AC}"/>
          </ac:spMkLst>
        </pc:spChg>
        <pc:spChg chg="del">
          <ac:chgData name="Yoon, James (Jim)" userId="8a7a915f-98f1-4b07-8503-3ec4b5ff3eac" providerId="ADAL" clId="{4939630C-3EA6-4005-AC9C-85EB6744F8F4}" dt="2021-09-14T16:33:52.357" v="2" actId="478"/>
          <ac:spMkLst>
            <pc:docMk/>
            <pc:sldMk cId="3006035649" sldId="279"/>
            <ac:spMk id="5" creationId="{53B5B309-01A7-46A8-8099-CD04FA1DCA73}"/>
          </ac:spMkLst>
        </pc:spChg>
        <pc:picChg chg="del">
          <ac:chgData name="Yoon, James (Jim)" userId="8a7a915f-98f1-4b07-8503-3ec4b5ff3eac" providerId="ADAL" clId="{4939630C-3EA6-4005-AC9C-85EB6744F8F4}" dt="2021-09-14T16:33:49.801" v="1" actId="478"/>
          <ac:picMkLst>
            <pc:docMk/>
            <pc:sldMk cId="3006035649" sldId="279"/>
            <ac:picMk id="7" creationId="{DBDDF5F6-0BD6-41C4-93CF-16C264ACE0D4}"/>
          </ac:picMkLst>
        </pc:picChg>
      </pc:sldChg>
      <pc:sldChg chg="modSp add mod">
        <pc:chgData name="Yoon, James (Jim)" userId="8a7a915f-98f1-4b07-8503-3ec4b5ff3eac" providerId="ADAL" clId="{4939630C-3EA6-4005-AC9C-85EB6744F8F4}" dt="2021-09-14T17:51:32.083" v="1185" actId="20577"/>
        <pc:sldMkLst>
          <pc:docMk/>
          <pc:sldMk cId="4292975374" sldId="280"/>
        </pc:sldMkLst>
        <pc:spChg chg="mod">
          <ac:chgData name="Yoon, James (Jim)" userId="8a7a915f-98f1-4b07-8503-3ec4b5ff3eac" providerId="ADAL" clId="{4939630C-3EA6-4005-AC9C-85EB6744F8F4}" dt="2021-09-14T17:51:32.083" v="1185" actId="20577"/>
          <ac:spMkLst>
            <pc:docMk/>
            <pc:sldMk cId="4292975374" sldId="280"/>
            <ac:spMk id="9" creationId="{56F25AF1-1195-475E-BB00-45536AF81C68}"/>
          </ac:spMkLst>
        </pc:spChg>
      </pc:sldChg>
      <pc:sldChg chg="modSp add del mod">
        <pc:chgData name="Yoon, James (Jim)" userId="8a7a915f-98f1-4b07-8503-3ec4b5ff3eac" providerId="ADAL" clId="{4939630C-3EA6-4005-AC9C-85EB6744F8F4}" dt="2021-09-20T18:49:24.389" v="1616" actId="2696"/>
        <pc:sldMkLst>
          <pc:docMk/>
          <pc:sldMk cId="569413733" sldId="281"/>
        </pc:sldMkLst>
        <pc:spChg chg="mod">
          <ac:chgData name="Yoon, James (Jim)" userId="8a7a915f-98f1-4b07-8503-3ec4b5ff3eac" providerId="ADAL" clId="{4939630C-3EA6-4005-AC9C-85EB6744F8F4}" dt="2021-09-20T18:41:12.754" v="1297" actId="20577"/>
          <ac:spMkLst>
            <pc:docMk/>
            <pc:sldMk cId="569413733" sldId="281"/>
            <ac:spMk id="5" creationId="{CFAC73BF-71F4-40BE-AC13-A2FE8F5F14AE}"/>
          </ac:spMkLst>
        </pc:spChg>
        <pc:spChg chg="mod">
          <ac:chgData name="Yoon, James (Jim)" userId="8a7a915f-98f1-4b07-8503-3ec4b5ff3eac" providerId="ADAL" clId="{4939630C-3EA6-4005-AC9C-85EB6744F8F4}" dt="2021-09-20T18:42:45.796" v="1306" actId="20577"/>
          <ac:spMkLst>
            <pc:docMk/>
            <pc:sldMk cId="569413733" sldId="281"/>
            <ac:spMk id="9" creationId="{56F25AF1-1195-475E-BB00-45536AF81C68}"/>
          </ac:spMkLst>
        </pc:spChg>
      </pc:sldChg>
      <pc:sldChg chg="addSp delSp modSp add mod">
        <pc:chgData name="Yoon, James (Jim)" userId="8a7a915f-98f1-4b07-8503-3ec4b5ff3eac" providerId="ADAL" clId="{4939630C-3EA6-4005-AC9C-85EB6744F8F4}" dt="2021-09-23T19:16:24.264" v="1954"/>
        <pc:sldMkLst>
          <pc:docMk/>
          <pc:sldMk cId="973582132" sldId="281"/>
        </pc:sldMkLst>
        <pc:spChg chg="mod">
          <ac:chgData name="Yoon, James (Jim)" userId="8a7a915f-98f1-4b07-8503-3ec4b5ff3eac" providerId="ADAL" clId="{4939630C-3EA6-4005-AC9C-85EB6744F8F4}" dt="2021-09-23T19:16:24.264" v="1954"/>
          <ac:spMkLst>
            <pc:docMk/>
            <pc:sldMk cId="973582132" sldId="281"/>
            <ac:spMk id="13" creationId="{0D556716-E784-4DCA-8934-D039596A26E8}"/>
          </ac:spMkLst>
        </pc:spChg>
        <pc:spChg chg="add del mod">
          <ac:chgData name="Yoon, James (Jim)" userId="8a7a915f-98f1-4b07-8503-3ec4b5ff3eac" providerId="ADAL" clId="{4939630C-3EA6-4005-AC9C-85EB6744F8F4}" dt="2021-09-20T19:03:54.956" v="1787" actId="478"/>
          <ac:spMkLst>
            <pc:docMk/>
            <pc:sldMk cId="973582132" sldId="281"/>
            <ac:spMk id="32" creationId="{B9515528-96EB-4ABC-8E1F-7B6F0D667BCE}"/>
          </ac:spMkLst>
        </pc:spChg>
        <pc:spChg chg="add mod">
          <ac:chgData name="Yoon, James (Jim)" userId="8a7a915f-98f1-4b07-8503-3ec4b5ff3eac" providerId="ADAL" clId="{4939630C-3EA6-4005-AC9C-85EB6744F8F4}" dt="2021-09-20T19:04:40.447" v="1800" actId="20577"/>
          <ac:spMkLst>
            <pc:docMk/>
            <pc:sldMk cId="973582132" sldId="281"/>
            <ac:spMk id="37" creationId="{031BEABC-55DF-4F52-A0F3-0DAE8353517D}"/>
          </ac:spMkLst>
        </pc:spChg>
        <pc:picChg chg="mod">
          <ac:chgData name="Yoon, James (Jim)" userId="8a7a915f-98f1-4b07-8503-3ec4b5ff3eac" providerId="ADAL" clId="{4939630C-3EA6-4005-AC9C-85EB6744F8F4}" dt="2021-09-20T19:04:02.047" v="1790" actId="1076"/>
          <ac:picMkLst>
            <pc:docMk/>
            <pc:sldMk cId="973582132" sldId="281"/>
            <ac:picMk id="35" creationId="{0EB34DE2-CEAC-4294-9127-C633E8000891}"/>
          </ac:picMkLst>
        </pc:picChg>
        <pc:picChg chg="add mod">
          <ac:chgData name="Yoon, James (Jim)" userId="8a7a915f-98f1-4b07-8503-3ec4b5ff3eac" providerId="ADAL" clId="{4939630C-3EA6-4005-AC9C-85EB6744F8F4}" dt="2021-09-20T19:03:58.652" v="1788"/>
          <ac:picMkLst>
            <pc:docMk/>
            <pc:sldMk cId="973582132" sldId="281"/>
            <ac:picMk id="38" creationId="{9ED187B4-4218-4107-B16E-6B36F165017A}"/>
          </ac:picMkLst>
        </pc:picChg>
        <pc:picChg chg="add mod">
          <ac:chgData name="Yoon, James (Jim)" userId="8a7a915f-98f1-4b07-8503-3ec4b5ff3eac" providerId="ADAL" clId="{4939630C-3EA6-4005-AC9C-85EB6744F8F4}" dt="2021-09-20T19:04:18.566" v="1793" actId="1076"/>
          <ac:picMkLst>
            <pc:docMk/>
            <pc:sldMk cId="973582132" sldId="281"/>
            <ac:picMk id="39" creationId="{F4F51817-FFD9-4DD3-BEF0-2303C54AAC7C}"/>
          </ac:picMkLst>
        </pc:picChg>
      </pc:sldChg>
      <pc:sldChg chg="add">
        <pc:chgData name="Yoon, James (Jim)" userId="8a7a915f-98f1-4b07-8503-3ec4b5ff3eac" providerId="ADAL" clId="{4939630C-3EA6-4005-AC9C-85EB6744F8F4}" dt="2021-09-20T18:49:26.664" v="1617"/>
        <pc:sldMkLst>
          <pc:docMk/>
          <pc:sldMk cId="2459538066" sldId="282"/>
        </pc:sldMkLst>
      </pc:sldChg>
      <pc:sldChg chg="addSp delSp modSp add del mod">
        <pc:chgData name="Yoon, James (Jim)" userId="8a7a915f-98f1-4b07-8503-3ec4b5ff3eac" providerId="ADAL" clId="{4939630C-3EA6-4005-AC9C-85EB6744F8F4}" dt="2021-09-20T18:49:24.389" v="1616" actId="2696"/>
        <pc:sldMkLst>
          <pc:docMk/>
          <pc:sldMk cId="3963566549" sldId="282"/>
        </pc:sldMkLst>
        <pc:spChg chg="mod">
          <ac:chgData name="Yoon, James (Jim)" userId="8a7a915f-98f1-4b07-8503-3ec4b5ff3eac" providerId="ADAL" clId="{4939630C-3EA6-4005-AC9C-85EB6744F8F4}" dt="2021-09-20T18:47:04.433" v="1591" actId="1076"/>
          <ac:spMkLst>
            <pc:docMk/>
            <pc:sldMk cId="3963566549" sldId="282"/>
            <ac:spMk id="2" creationId="{69B6627E-0147-439A-A090-2280F2EEC46C}"/>
          </ac:spMkLst>
        </pc:spChg>
        <pc:spChg chg="del">
          <ac:chgData name="Yoon, James (Jim)" userId="8a7a915f-98f1-4b07-8503-3ec4b5ff3eac" providerId="ADAL" clId="{4939630C-3EA6-4005-AC9C-85EB6744F8F4}" dt="2021-09-20T18:45:53.728" v="1493" actId="478"/>
          <ac:spMkLst>
            <pc:docMk/>
            <pc:sldMk cId="3963566549" sldId="282"/>
            <ac:spMk id="4" creationId="{FB90DEEF-1EAE-499F-BD36-89A592545C5A}"/>
          </ac:spMkLst>
        </pc:spChg>
        <pc:spChg chg="del">
          <ac:chgData name="Yoon, James (Jim)" userId="8a7a915f-98f1-4b07-8503-3ec4b5ff3eac" providerId="ADAL" clId="{4939630C-3EA6-4005-AC9C-85EB6744F8F4}" dt="2021-09-20T18:45:53.728" v="1493" actId="478"/>
          <ac:spMkLst>
            <pc:docMk/>
            <pc:sldMk cId="3963566549" sldId="282"/>
            <ac:spMk id="5" creationId="{CFAC73BF-71F4-40BE-AC13-A2FE8F5F14AE}"/>
          </ac:spMkLst>
        </pc:spChg>
        <pc:spChg chg="mod">
          <ac:chgData name="Yoon, James (Jim)" userId="8a7a915f-98f1-4b07-8503-3ec4b5ff3eac" providerId="ADAL" clId="{4939630C-3EA6-4005-AC9C-85EB6744F8F4}" dt="2021-09-20T18:43:51.146" v="1492" actId="20577"/>
          <ac:spMkLst>
            <pc:docMk/>
            <pc:sldMk cId="3963566549" sldId="282"/>
            <ac:spMk id="7" creationId="{C4223FE3-AD4E-4F65-A17A-7CFA1736C5C3}"/>
          </ac:spMkLst>
        </pc:spChg>
        <pc:spChg chg="mod">
          <ac:chgData name="Yoon, James (Jim)" userId="8a7a915f-98f1-4b07-8503-3ec4b5ff3eac" providerId="ADAL" clId="{4939630C-3EA6-4005-AC9C-85EB6744F8F4}" dt="2021-09-20T18:43:25.359" v="1419" actId="20577"/>
          <ac:spMkLst>
            <pc:docMk/>
            <pc:sldMk cId="3963566549" sldId="282"/>
            <ac:spMk id="9" creationId="{56F25AF1-1195-475E-BB00-45536AF81C68}"/>
          </ac:spMkLst>
        </pc:spChg>
        <pc:spChg chg="mod">
          <ac:chgData name="Yoon, James (Jim)" userId="8a7a915f-98f1-4b07-8503-3ec4b5ff3eac" providerId="ADAL" clId="{4939630C-3EA6-4005-AC9C-85EB6744F8F4}" dt="2021-09-20T18:46:06.623" v="1516" actId="20577"/>
          <ac:spMkLst>
            <pc:docMk/>
            <pc:sldMk cId="3963566549" sldId="282"/>
            <ac:spMk id="10" creationId="{2B3F9F75-C10C-4963-BA67-8E451EFB7BFD}"/>
          </ac:spMkLst>
        </pc:spChg>
        <pc:spChg chg="mod">
          <ac:chgData name="Yoon, James (Jim)" userId="8a7a915f-98f1-4b07-8503-3ec4b5ff3eac" providerId="ADAL" clId="{4939630C-3EA6-4005-AC9C-85EB6744F8F4}" dt="2021-09-20T18:46:43.680" v="1587" actId="1076"/>
          <ac:spMkLst>
            <pc:docMk/>
            <pc:sldMk cId="3963566549" sldId="282"/>
            <ac:spMk id="11" creationId="{E52189AE-D7C5-4ED0-A8EC-D591420D1B74}"/>
          </ac:spMkLst>
        </pc:spChg>
        <pc:spChg chg="del">
          <ac:chgData name="Yoon, James (Jim)" userId="8a7a915f-98f1-4b07-8503-3ec4b5ff3eac" providerId="ADAL" clId="{4939630C-3EA6-4005-AC9C-85EB6744F8F4}" dt="2021-09-20T18:45:53.728" v="1493" actId="478"/>
          <ac:spMkLst>
            <pc:docMk/>
            <pc:sldMk cId="3963566549" sldId="282"/>
            <ac:spMk id="12" creationId="{4561189D-6FC3-4047-87F7-D695A05DB178}"/>
          </ac:spMkLst>
        </pc:spChg>
        <pc:spChg chg="del">
          <ac:chgData name="Yoon, James (Jim)" userId="8a7a915f-98f1-4b07-8503-3ec4b5ff3eac" providerId="ADAL" clId="{4939630C-3EA6-4005-AC9C-85EB6744F8F4}" dt="2021-09-20T18:45:53.728" v="1493" actId="478"/>
          <ac:spMkLst>
            <pc:docMk/>
            <pc:sldMk cId="3963566549" sldId="282"/>
            <ac:spMk id="13" creationId="{0D556716-E784-4DCA-8934-D039596A26E8}"/>
          </ac:spMkLst>
        </pc:spChg>
        <pc:spChg chg="del">
          <ac:chgData name="Yoon, James (Jim)" userId="8a7a915f-98f1-4b07-8503-3ec4b5ff3eac" providerId="ADAL" clId="{4939630C-3EA6-4005-AC9C-85EB6744F8F4}" dt="2021-09-20T18:46:39.583" v="1586" actId="478"/>
          <ac:spMkLst>
            <pc:docMk/>
            <pc:sldMk cId="3963566549" sldId="282"/>
            <ac:spMk id="19" creationId="{BC20E663-7DEC-4101-AFA6-48EA2C1D2350}"/>
          </ac:spMkLst>
        </pc:spChg>
        <pc:spChg chg="del">
          <ac:chgData name="Yoon, James (Jim)" userId="8a7a915f-98f1-4b07-8503-3ec4b5ff3eac" providerId="ADAL" clId="{4939630C-3EA6-4005-AC9C-85EB6744F8F4}" dt="2021-09-20T18:46:39.583" v="1586" actId="478"/>
          <ac:spMkLst>
            <pc:docMk/>
            <pc:sldMk cId="3963566549" sldId="282"/>
            <ac:spMk id="20" creationId="{06440975-6BB2-4C29-B313-15DAEB94A878}"/>
          </ac:spMkLst>
        </pc:spChg>
        <pc:spChg chg="del">
          <ac:chgData name="Yoon, James (Jim)" userId="8a7a915f-98f1-4b07-8503-3ec4b5ff3eac" providerId="ADAL" clId="{4939630C-3EA6-4005-AC9C-85EB6744F8F4}" dt="2021-09-20T18:46:39.583" v="1586" actId="478"/>
          <ac:spMkLst>
            <pc:docMk/>
            <pc:sldMk cId="3963566549" sldId="282"/>
            <ac:spMk id="21" creationId="{E6A1B5C6-6CA7-4E72-8ED4-E48A25BB3ED2}"/>
          </ac:spMkLst>
        </pc:spChg>
        <pc:spChg chg="del">
          <ac:chgData name="Yoon, James (Jim)" userId="8a7a915f-98f1-4b07-8503-3ec4b5ff3eac" providerId="ADAL" clId="{4939630C-3EA6-4005-AC9C-85EB6744F8F4}" dt="2021-09-20T18:46:39.583" v="1586" actId="478"/>
          <ac:spMkLst>
            <pc:docMk/>
            <pc:sldMk cId="3963566549" sldId="282"/>
            <ac:spMk id="23" creationId="{3BD4FBE7-7BD2-49FC-B160-635386A551D5}"/>
          </ac:spMkLst>
        </pc:spChg>
        <pc:spChg chg="del">
          <ac:chgData name="Yoon, James (Jim)" userId="8a7a915f-98f1-4b07-8503-3ec4b5ff3eac" providerId="ADAL" clId="{4939630C-3EA6-4005-AC9C-85EB6744F8F4}" dt="2021-09-20T18:45:53.728" v="1493" actId="478"/>
          <ac:spMkLst>
            <pc:docMk/>
            <pc:sldMk cId="3963566549" sldId="282"/>
            <ac:spMk id="24" creationId="{6BFC631C-4705-4DF2-8D06-69FA6F27BC42}"/>
          </ac:spMkLst>
        </pc:spChg>
        <pc:spChg chg="del">
          <ac:chgData name="Yoon, James (Jim)" userId="8a7a915f-98f1-4b07-8503-3ec4b5ff3eac" providerId="ADAL" clId="{4939630C-3EA6-4005-AC9C-85EB6744F8F4}" dt="2021-09-20T18:45:53.728" v="1493" actId="478"/>
          <ac:spMkLst>
            <pc:docMk/>
            <pc:sldMk cId="3963566549" sldId="282"/>
            <ac:spMk id="25" creationId="{17A5B6F7-9FFE-4D92-892F-A695B7C1FDA5}"/>
          </ac:spMkLst>
        </pc:spChg>
        <pc:spChg chg="del">
          <ac:chgData name="Yoon, James (Jim)" userId="8a7a915f-98f1-4b07-8503-3ec4b5ff3eac" providerId="ADAL" clId="{4939630C-3EA6-4005-AC9C-85EB6744F8F4}" dt="2021-09-20T18:45:53.728" v="1493" actId="478"/>
          <ac:spMkLst>
            <pc:docMk/>
            <pc:sldMk cId="3963566549" sldId="282"/>
            <ac:spMk id="26" creationId="{7247E507-A0C5-477B-B3C2-6E2EF31296D8}"/>
          </ac:spMkLst>
        </pc:spChg>
        <pc:spChg chg="del">
          <ac:chgData name="Yoon, James (Jim)" userId="8a7a915f-98f1-4b07-8503-3ec4b5ff3eac" providerId="ADAL" clId="{4939630C-3EA6-4005-AC9C-85EB6744F8F4}" dt="2021-09-20T18:45:53.728" v="1493" actId="478"/>
          <ac:spMkLst>
            <pc:docMk/>
            <pc:sldMk cId="3963566549" sldId="282"/>
            <ac:spMk id="27" creationId="{7989403C-310B-491C-B9CB-21DC39B4A9AB}"/>
          </ac:spMkLst>
        </pc:spChg>
        <pc:spChg chg="del">
          <ac:chgData name="Yoon, James (Jim)" userId="8a7a915f-98f1-4b07-8503-3ec4b5ff3eac" providerId="ADAL" clId="{4939630C-3EA6-4005-AC9C-85EB6744F8F4}" dt="2021-09-20T18:45:53.728" v="1493" actId="478"/>
          <ac:spMkLst>
            <pc:docMk/>
            <pc:sldMk cId="3963566549" sldId="282"/>
            <ac:spMk id="28" creationId="{07217945-FCA7-4F8D-8F79-9D89537CF1C9}"/>
          </ac:spMkLst>
        </pc:spChg>
        <pc:spChg chg="del">
          <ac:chgData name="Yoon, James (Jim)" userId="8a7a915f-98f1-4b07-8503-3ec4b5ff3eac" providerId="ADAL" clId="{4939630C-3EA6-4005-AC9C-85EB6744F8F4}" dt="2021-09-20T18:45:53.728" v="1493" actId="478"/>
          <ac:spMkLst>
            <pc:docMk/>
            <pc:sldMk cId="3963566549" sldId="282"/>
            <ac:spMk id="29" creationId="{80DA0D17-ABE7-4758-AA7A-E7D509DEC23E}"/>
          </ac:spMkLst>
        </pc:spChg>
        <pc:spChg chg="del">
          <ac:chgData name="Yoon, James (Jim)" userId="8a7a915f-98f1-4b07-8503-3ec4b5ff3eac" providerId="ADAL" clId="{4939630C-3EA6-4005-AC9C-85EB6744F8F4}" dt="2021-09-20T18:45:53.728" v="1493" actId="478"/>
          <ac:spMkLst>
            <pc:docMk/>
            <pc:sldMk cId="3963566549" sldId="282"/>
            <ac:spMk id="30" creationId="{03315DA2-B797-442F-AE94-59B33C4DEF2E}"/>
          </ac:spMkLst>
        </pc:spChg>
        <pc:spChg chg="del">
          <ac:chgData name="Yoon, James (Jim)" userId="8a7a915f-98f1-4b07-8503-3ec4b5ff3eac" providerId="ADAL" clId="{4939630C-3EA6-4005-AC9C-85EB6744F8F4}" dt="2021-09-20T18:45:53.728" v="1493" actId="478"/>
          <ac:spMkLst>
            <pc:docMk/>
            <pc:sldMk cId="3963566549" sldId="282"/>
            <ac:spMk id="31" creationId="{C100AF2B-180C-4585-A39F-25E67313338D}"/>
          </ac:spMkLst>
        </pc:spChg>
        <pc:spChg chg="add mod">
          <ac:chgData name="Yoon, James (Jim)" userId="8a7a915f-98f1-4b07-8503-3ec4b5ff3eac" providerId="ADAL" clId="{4939630C-3EA6-4005-AC9C-85EB6744F8F4}" dt="2021-09-20T18:48:23.928" v="1615" actId="1076"/>
          <ac:spMkLst>
            <pc:docMk/>
            <pc:sldMk cId="3963566549" sldId="282"/>
            <ac:spMk id="32" creationId="{3DBA473F-DB11-4F3E-98F8-963D9FA2E9F1}"/>
          </ac:spMkLst>
        </pc:spChg>
        <pc:spChg chg="add mod">
          <ac:chgData name="Yoon, James (Jim)" userId="8a7a915f-98f1-4b07-8503-3ec4b5ff3eac" providerId="ADAL" clId="{4939630C-3EA6-4005-AC9C-85EB6744F8F4}" dt="2021-09-20T18:48:12.522" v="1611" actId="1076"/>
          <ac:spMkLst>
            <pc:docMk/>
            <pc:sldMk cId="3963566549" sldId="282"/>
            <ac:spMk id="37" creationId="{4BC6BC48-D60B-479C-9329-0221132DDB24}"/>
          </ac:spMkLst>
        </pc:spChg>
        <pc:spChg chg="add mod">
          <ac:chgData name="Yoon, James (Jim)" userId="8a7a915f-98f1-4b07-8503-3ec4b5ff3eac" providerId="ADAL" clId="{4939630C-3EA6-4005-AC9C-85EB6744F8F4}" dt="2021-09-20T18:48:18.141" v="1614" actId="20577"/>
          <ac:spMkLst>
            <pc:docMk/>
            <pc:sldMk cId="3963566549" sldId="282"/>
            <ac:spMk id="38" creationId="{C214EB50-A5C2-4E43-8590-C90063BEE7A0}"/>
          </ac:spMkLst>
        </pc:spChg>
      </pc:sldChg>
      <pc:sldChg chg="addSp delSp modSp add mod setBg">
        <pc:chgData name="Yoon, James (Jim)" userId="8a7a915f-98f1-4b07-8503-3ec4b5ff3eac" providerId="ADAL" clId="{4939630C-3EA6-4005-AC9C-85EB6744F8F4}" dt="2021-09-23T18:55:00.897" v="1950" actId="27614"/>
        <pc:sldMkLst>
          <pc:docMk/>
          <pc:sldMk cId="1456428868" sldId="283"/>
        </pc:sldMkLst>
        <pc:spChg chg="del">
          <ac:chgData name="Yoon, James (Jim)" userId="8a7a915f-98f1-4b07-8503-3ec4b5ff3eac" providerId="ADAL" clId="{4939630C-3EA6-4005-AC9C-85EB6744F8F4}" dt="2021-09-23T18:48:46.555" v="1943" actId="478"/>
          <ac:spMkLst>
            <pc:docMk/>
            <pc:sldMk cId="1456428868" sldId="283"/>
            <ac:spMk id="2" creationId="{69B6627E-0147-439A-A090-2280F2EEC46C}"/>
          </ac:spMkLst>
        </pc:spChg>
        <pc:spChg chg="add del">
          <ac:chgData name="Yoon, James (Jim)" userId="8a7a915f-98f1-4b07-8503-3ec4b5ff3eac" providerId="ADAL" clId="{4939630C-3EA6-4005-AC9C-85EB6744F8F4}" dt="2021-09-23T18:49:59.900" v="1947" actId="26606"/>
          <ac:spMkLst>
            <pc:docMk/>
            <pc:sldMk cId="1456428868" sldId="283"/>
            <ac:spMk id="6" creationId="{42A4FC2C-047E-45A5-965D-8E1E3BF09BC6}"/>
          </ac:spMkLst>
        </pc:spChg>
        <pc:spChg chg="del">
          <ac:chgData name="Yoon, James (Jim)" userId="8a7a915f-98f1-4b07-8503-3ec4b5ff3eac" providerId="ADAL" clId="{4939630C-3EA6-4005-AC9C-85EB6744F8F4}" dt="2021-09-23T18:48:46.555" v="1943" actId="478"/>
          <ac:spMkLst>
            <pc:docMk/>
            <pc:sldMk cId="1456428868" sldId="283"/>
            <ac:spMk id="7" creationId="{C4223FE3-AD4E-4F65-A17A-7CFA1736C5C3}"/>
          </ac:spMkLst>
        </pc:spChg>
        <pc:spChg chg="del">
          <ac:chgData name="Yoon, James (Jim)" userId="8a7a915f-98f1-4b07-8503-3ec4b5ff3eac" providerId="ADAL" clId="{4939630C-3EA6-4005-AC9C-85EB6744F8F4}" dt="2021-09-23T18:48:46.555" v="1943" actId="478"/>
          <ac:spMkLst>
            <pc:docMk/>
            <pc:sldMk cId="1456428868" sldId="283"/>
            <ac:spMk id="9" creationId="{56F25AF1-1195-475E-BB00-45536AF81C68}"/>
          </ac:spMkLst>
        </pc:spChg>
        <pc:spChg chg="del">
          <ac:chgData name="Yoon, James (Jim)" userId="8a7a915f-98f1-4b07-8503-3ec4b5ff3eac" providerId="ADAL" clId="{4939630C-3EA6-4005-AC9C-85EB6744F8F4}" dt="2021-09-23T18:48:46.555" v="1943" actId="478"/>
          <ac:spMkLst>
            <pc:docMk/>
            <pc:sldMk cId="1456428868" sldId="283"/>
            <ac:spMk id="10" creationId="{2B3F9F75-C10C-4963-BA67-8E451EFB7BFD}"/>
          </ac:spMkLst>
        </pc:spChg>
        <pc:spChg chg="del">
          <ac:chgData name="Yoon, James (Jim)" userId="8a7a915f-98f1-4b07-8503-3ec4b5ff3eac" providerId="ADAL" clId="{4939630C-3EA6-4005-AC9C-85EB6744F8F4}" dt="2021-09-23T18:48:46.555" v="1943" actId="478"/>
          <ac:spMkLst>
            <pc:docMk/>
            <pc:sldMk cId="1456428868" sldId="283"/>
            <ac:spMk id="11" creationId="{E52189AE-D7C5-4ED0-A8EC-D591420D1B74}"/>
          </ac:spMkLst>
        </pc:spChg>
        <pc:spChg chg="del">
          <ac:chgData name="Yoon, James (Jim)" userId="8a7a915f-98f1-4b07-8503-3ec4b5ff3eac" providerId="ADAL" clId="{4939630C-3EA6-4005-AC9C-85EB6744F8F4}" dt="2021-09-23T18:48:46.555" v="1943" actId="478"/>
          <ac:spMkLst>
            <pc:docMk/>
            <pc:sldMk cId="1456428868" sldId="283"/>
            <ac:spMk id="32" creationId="{3DBA473F-DB11-4F3E-98F8-963D9FA2E9F1}"/>
          </ac:spMkLst>
        </pc:spChg>
        <pc:spChg chg="del">
          <ac:chgData name="Yoon, James (Jim)" userId="8a7a915f-98f1-4b07-8503-3ec4b5ff3eac" providerId="ADAL" clId="{4939630C-3EA6-4005-AC9C-85EB6744F8F4}" dt="2021-09-23T18:48:46.555" v="1943" actId="478"/>
          <ac:spMkLst>
            <pc:docMk/>
            <pc:sldMk cId="1456428868" sldId="283"/>
            <ac:spMk id="33" creationId="{A478408F-FD89-49CB-8199-0D8487C4EB1B}"/>
          </ac:spMkLst>
        </pc:spChg>
        <pc:spChg chg="del">
          <ac:chgData name="Yoon, James (Jim)" userId="8a7a915f-98f1-4b07-8503-3ec4b5ff3eac" providerId="ADAL" clId="{4939630C-3EA6-4005-AC9C-85EB6744F8F4}" dt="2021-09-23T18:48:46.555" v="1943" actId="478"/>
          <ac:spMkLst>
            <pc:docMk/>
            <pc:sldMk cId="1456428868" sldId="283"/>
            <ac:spMk id="34" creationId="{7E239504-8095-446C-8681-F81477DDB7F4}"/>
          </ac:spMkLst>
        </pc:spChg>
        <pc:spChg chg="del">
          <ac:chgData name="Yoon, James (Jim)" userId="8a7a915f-98f1-4b07-8503-3ec4b5ff3eac" providerId="ADAL" clId="{4939630C-3EA6-4005-AC9C-85EB6744F8F4}" dt="2021-09-23T18:48:46.555" v="1943" actId="478"/>
          <ac:spMkLst>
            <pc:docMk/>
            <pc:sldMk cId="1456428868" sldId="283"/>
            <ac:spMk id="36" creationId="{B73756B4-3148-4B0C-B2EE-8A9FD723EE6E}"/>
          </ac:spMkLst>
        </pc:spChg>
        <pc:spChg chg="del">
          <ac:chgData name="Yoon, James (Jim)" userId="8a7a915f-98f1-4b07-8503-3ec4b5ff3eac" providerId="ADAL" clId="{4939630C-3EA6-4005-AC9C-85EB6744F8F4}" dt="2021-09-23T18:48:46.555" v="1943" actId="478"/>
          <ac:spMkLst>
            <pc:docMk/>
            <pc:sldMk cId="1456428868" sldId="283"/>
            <ac:spMk id="37" creationId="{4BC6BC48-D60B-479C-9329-0221132DDB24}"/>
          </ac:spMkLst>
        </pc:spChg>
        <pc:spChg chg="del">
          <ac:chgData name="Yoon, James (Jim)" userId="8a7a915f-98f1-4b07-8503-3ec4b5ff3eac" providerId="ADAL" clId="{4939630C-3EA6-4005-AC9C-85EB6744F8F4}" dt="2021-09-23T18:48:49.639" v="1944" actId="478"/>
          <ac:spMkLst>
            <pc:docMk/>
            <pc:sldMk cId="1456428868" sldId="283"/>
            <ac:spMk id="38" creationId="{C214EB50-A5C2-4E43-8590-C90063BEE7A0}"/>
          </ac:spMkLst>
        </pc:spChg>
        <pc:picChg chg="add del mod">
          <ac:chgData name="Yoon, James (Jim)" userId="8a7a915f-98f1-4b07-8503-3ec4b5ff3eac" providerId="ADAL" clId="{4939630C-3EA6-4005-AC9C-85EB6744F8F4}" dt="2021-09-23T18:54:54.018" v="1948" actId="478"/>
          <ac:picMkLst>
            <pc:docMk/>
            <pc:sldMk cId="1456428868" sldId="283"/>
            <ac:picMk id="4" creationId="{360B5895-9394-4714-8E8D-A8653AF1531B}"/>
          </ac:picMkLst>
        </pc:picChg>
        <pc:picChg chg="add mod">
          <ac:chgData name="Yoon, James (Jim)" userId="8a7a915f-98f1-4b07-8503-3ec4b5ff3eac" providerId="ADAL" clId="{4939630C-3EA6-4005-AC9C-85EB6744F8F4}" dt="2021-09-23T18:55:00.897" v="1950" actId="27614"/>
          <ac:picMkLst>
            <pc:docMk/>
            <pc:sldMk cId="1456428868" sldId="283"/>
            <ac:picMk id="8" creationId="{6EE58221-10EA-42F2-8B24-109A267E64C3}"/>
          </ac:picMkLst>
        </pc:picChg>
        <pc:picChg chg="del">
          <ac:chgData name="Yoon, James (Jim)" userId="8a7a915f-98f1-4b07-8503-3ec4b5ff3eac" providerId="ADAL" clId="{4939630C-3EA6-4005-AC9C-85EB6744F8F4}" dt="2021-09-23T18:48:46.555" v="1943" actId="478"/>
          <ac:picMkLst>
            <pc:docMk/>
            <pc:sldMk cId="1456428868" sldId="283"/>
            <ac:picMk id="35" creationId="{0EB34DE2-CEAC-4294-9127-C633E8000891}"/>
          </ac:picMkLst>
        </pc:picChg>
      </pc:sldChg>
    </pc:docChg>
  </pc:docChgLst>
  <pc:docChgLst>
    <pc:chgData name="Yoon, James (Jim)" userId="8a7a915f-98f1-4b07-8503-3ec4b5ff3eac" providerId="ADAL" clId="{05ABE6EC-5FB7-4B8B-A226-73F1B79CA086}"/>
    <pc:docChg chg="undo custSel addSld delSld modSld">
      <pc:chgData name="Yoon, James (Jim)" userId="8a7a915f-98f1-4b07-8503-3ec4b5ff3eac" providerId="ADAL" clId="{05ABE6EC-5FB7-4B8B-A226-73F1B79CA086}" dt="2021-03-18T18:14:43.403" v="2009"/>
      <pc:docMkLst>
        <pc:docMk/>
      </pc:docMkLst>
      <pc:sldChg chg="modSp">
        <pc:chgData name="Yoon, James (Jim)" userId="8a7a915f-98f1-4b07-8503-3ec4b5ff3eac" providerId="ADAL" clId="{05ABE6EC-5FB7-4B8B-A226-73F1B79CA086}" dt="2021-01-21T20:16:46.466" v="97" actId="1076"/>
        <pc:sldMkLst>
          <pc:docMk/>
          <pc:sldMk cId="4000426864" sldId="257"/>
        </pc:sldMkLst>
        <pc:picChg chg="mod">
          <ac:chgData name="Yoon, James (Jim)" userId="8a7a915f-98f1-4b07-8503-3ec4b5ff3eac" providerId="ADAL" clId="{05ABE6EC-5FB7-4B8B-A226-73F1B79CA086}" dt="2021-01-21T20:16:46.466" v="97" actId="1076"/>
          <ac:picMkLst>
            <pc:docMk/>
            <pc:sldMk cId="4000426864" sldId="257"/>
            <ac:picMk id="1026" creationId="{2C94E066-30A1-4995-8110-9F35A482EDAD}"/>
          </ac:picMkLst>
        </pc:picChg>
      </pc:sldChg>
      <pc:sldChg chg="addSp modSp mod">
        <pc:chgData name="Yoon, James (Jim)" userId="8a7a915f-98f1-4b07-8503-3ec4b5ff3eac" providerId="ADAL" clId="{05ABE6EC-5FB7-4B8B-A226-73F1B79CA086}" dt="2021-02-13T00:18:45.890" v="1164" actId="20577"/>
        <pc:sldMkLst>
          <pc:docMk/>
          <pc:sldMk cId="2364680872" sldId="258"/>
        </pc:sldMkLst>
        <pc:spChg chg="add mod">
          <ac:chgData name="Yoon, James (Jim)" userId="8a7a915f-98f1-4b07-8503-3ec4b5ff3eac" providerId="ADAL" clId="{05ABE6EC-5FB7-4B8B-A226-73F1B79CA086}" dt="2021-01-21T19:40:50.455" v="69" actId="1076"/>
          <ac:spMkLst>
            <pc:docMk/>
            <pc:sldMk cId="2364680872" sldId="258"/>
            <ac:spMk id="2" creationId="{7D6D1E95-4BE6-4918-A0FA-20E36DF451E9}"/>
          </ac:spMkLst>
        </pc:spChg>
        <pc:spChg chg="mod">
          <ac:chgData name="Yoon, James (Jim)" userId="8a7a915f-98f1-4b07-8503-3ec4b5ff3eac" providerId="ADAL" clId="{05ABE6EC-5FB7-4B8B-A226-73F1B79CA086}" dt="2021-02-13T00:18:45.890" v="1164" actId="20577"/>
          <ac:spMkLst>
            <pc:docMk/>
            <pc:sldMk cId="2364680872" sldId="258"/>
            <ac:spMk id="5" creationId="{3E519C2A-1ECD-4685-BEC0-34C070D06C9C}"/>
          </ac:spMkLst>
        </pc:spChg>
        <pc:spChg chg="add mod">
          <ac:chgData name="Yoon, James (Jim)" userId="8a7a915f-98f1-4b07-8503-3ec4b5ff3eac" providerId="ADAL" clId="{05ABE6EC-5FB7-4B8B-A226-73F1B79CA086}" dt="2021-01-21T19:29:28.980" v="38" actId="1076"/>
          <ac:spMkLst>
            <pc:docMk/>
            <pc:sldMk cId="2364680872" sldId="258"/>
            <ac:spMk id="6" creationId="{910A212A-7004-4D8C-9110-E677B8E10F20}"/>
          </ac:spMkLst>
        </pc:spChg>
        <pc:spChg chg="add mod">
          <ac:chgData name="Yoon, James (Jim)" userId="8a7a915f-98f1-4b07-8503-3ec4b5ff3eac" providerId="ADAL" clId="{05ABE6EC-5FB7-4B8B-A226-73F1B79CA086}" dt="2021-01-21T19:40:50.455" v="69" actId="1076"/>
          <ac:spMkLst>
            <pc:docMk/>
            <pc:sldMk cId="2364680872" sldId="258"/>
            <ac:spMk id="7" creationId="{27EA52B4-8AE3-4530-8E8B-26E242AA1C7B}"/>
          </ac:spMkLst>
        </pc:spChg>
        <pc:spChg chg="add mod">
          <ac:chgData name="Yoon, James (Jim)" userId="8a7a915f-98f1-4b07-8503-3ec4b5ff3eac" providerId="ADAL" clId="{05ABE6EC-5FB7-4B8B-A226-73F1B79CA086}" dt="2021-01-21T19:41:10.564" v="95" actId="20577"/>
          <ac:spMkLst>
            <pc:docMk/>
            <pc:sldMk cId="2364680872" sldId="258"/>
            <ac:spMk id="8" creationId="{851919B7-C7BC-4A35-BC63-143B0EF4FF96}"/>
          </ac:spMkLst>
        </pc:spChg>
        <pc:spChg chg="mod">
          <ac:chgData name="Yoon, James (Jim)" userId="8a7a915f-98f1-4b07-8503-3ec4b5ff3eac" providerId="ADAL" clId="{05ABE6EC-5FB7-4B8B-A226-73F1B79CA086}" dt="2021-01-21T19:29:15.856" v="21" actId="20577"/>
          <ac:spMkLst>
            <pc:docMk/>
            <pc:sldMk cId="2364680872" sldId="258"/>
            <ac:spMk id="9" creationId="{56F25AF1-1195-475E-BB00-45536AF81C68}"/>
          </ac:spMkLst>
        </pc:spChg>
        <pc:picChg chg="add mod">
          <ac:chgData name="Yoon, James (Jim)" userId="8a7a915f-98f1-4b07-8503-3ec4b5ff3eac" providerId="ADAL" clId="{05ABE6EC-5FB7-4B8B-A226-73F1B79CA086}" dt="2021-01-21T18:44:08.293" v="14" actId="14100"/>
          <ac:picMkLst>
            <pc:docMk/>
            <pc:sldMk cId="2364680872" sldId="258"/>
            <ac:picMk id="4" creationId="{8B2D4DB1-C599-4B6F-A22A-BAC26C439866}"/>
          </ac:picMkLst>
        </pc:picChg>
      </pc:sldChg>
      <pc:sldChg chg="addSp delSp modSp add mod">
        <pc:chgData name="Yoon, James (Jim)" userId="8a7a915f-98f1-4b07-8503-3ec4b5ff3eac" providerId="ADAL" clId="{05ABE6EC-5FB7-4B8B-A226-73F1B79CA086}" dt="2021-02-25T19:19:15.089" v="1336" actId="113"/>
        <pc:sldMkLst>
          <pc:docMk/>
          <pc:sldMk cId="792130605" sldId="259"/>
        </pc:sldMkLst>
        <pc:spChg chg="del">
          <ac:chgData name="Yoon, James (Jim)" userId="8a7a915f-98f1-4b07-8503-3ec4b5ff3eac" providerId="ADAL" clId="{05ABE6EC-5FB7-4B8B-A226-73F1B79CA086}" dt="2021-02-04T17:34:05.079" v="163" actId="478"/>
          <ac:spMkLst>
            <pc:docMk/>
            <pc:sldMk cId="792130605" sldId="259"/>
            <ac:spMk id="2" creationId="{7D6D1E95-4BE6-4918-A0FA-20E36DF451E9}"/>
          </ac:spMkLst>
        </pc:spChg>
        <pc:spChg chg="add mod">
          <ac:chgData name="Yoon, James (Jim)" userId="8a7a915f-98f1-4b07-8503-3ec4b5ff3eac" providerId="ADAL" clId="{05ABE6EC-5FB7-4B8B-A226-73F1B79CA086}" dt="2021-02-04T18:40:11.774" v="1000" actId="255"/>
          <ac:spMkLst>
            <pc:docMk/>
            <pc:sldMk cId="792130605" sldId="259"/>
            <ac:spMk id="3" creationId="{30F0C87A-CB8B-4A90-8C20-9772B6E61BC9}"/>
          </ac:spMkLst>
        </pc:spChg>
        <pc:spChg chg="mod">
          <ac:chgData name="Yoon, James (Jim)" userId="8a7a915f-98f1-4b07-8503-3ec4b5ff3eac" providerId="ADAL" clId="{05ABE6EC-5FB7-4B8B-A226-73F1B79CA086}" dt="2021-02-25T19:19:15.089" v="1336" actId="113"/>
          <ac:spMkLst>
            <pc:docMk/>
            <pc:sldMk cId="792130605" sldId="259"/>
            <ac:spMk id="5" creationId="{3E519C2A-1ECD-4685-BEC0-34C070D06C9C}"/>
          </ac:spMkLst>
        </pc:spChg>
        <pc:spChg chg="del">
          <ac:chgData name="Yoon, James (Jim)" userId="8a7a915f-98f1-4b07-8503-3ec4b5ff3eac" providerId="ADAL" clId="{05ABE6EC-5FB7-4B8B-A226-73F1B79CA086}" dt="2021-02-04T17:34:05.079" v="163" actId="478"/>
          <ac:spMkLst>
            <pc:docMk/>
            <pc:sldMk cId="792130605" sldId="259"/>
            <ac:spMk id="6" creationId="{910A212A-7004-4D8C-9110-E677B8E10F20}"/>
          </ac:spMkLst>
        </pc:spChg>
        <pc:spChg chg="del">
          <ac:chgData name="Yoon, James (Jim)" userId="8a7a915f-98f1-4b07-8503-3ec4b5ff3eac" providerId="ADAL" clId="{05ABE6EC-5FB7-4B8B-A226-73F1B79CA086}" dt="2021-02-04T17:34:05.079" v="163" actId="478"/>
          <ac:spMkLst>
            <pc:docMk/>
            <pc:sldMk cId="792130605" sldId="259"/>
            <ac:spMk id="7" creationId="{27EA52B4-8AE3-4530-8E8B-26E242AA1C7B}"/>
          </ac:spMkLst>
        </pc:spChg>
        <pc:spChg chg="del">
          <ac:chgData name="Yoon, James (Jim)" userId="8a7a915f-98f1-4b07-8503-3ec4b5ff3eac" providerId="ADAL" clId="{05ABE6EC-5FB7-4B8B-A226-73F1B79CA086}" dt="2021-02-04T17:34:05.079" v="163" actId="478"/>
          <ac:spMkLst>
            <pc:docMk/>
            <pc:sldMk cId="792130605" sldId="259"/>
            <ac:spMk id="8" creationId="{851919B7-C7BC-4A35-BC63-143B0EF4FF96}"/>
          </ac:spMkLst>
        </pc:spChg>
        <pc:spChg chg="mod">
          <ac:chgData name="Yoon, James (Jim)" userId="8a7a915f-98f1-4b07-8503-3ec4b5ff3eac" providerId="ADAL" clId="{05ABE6EC-5FB7-4B8B-A226-73F1B79CA086}" dt="2021-02-04T18:06:05.926" v="933" actId="20577"/>
          <ac:spMkLst>
            <pc:docMk/>
            <pc:sldMk cId="792130605" sldId="259"/>
            <ac:spMk id="9" creationId="{56F25AF1-1195-475E-BB00-45536AF81C68}"/>
          </ac:spMkLst>
        </pc:spChg>
        <pc:picChg chg="del">
          <ac:chgData name="Yoon, James (Jim)" userId="8a7a915f-98f1-4b07-8503-3ec4b5ff3eac" providerId="ADAL" clId="{05ABE6EC-5FB7-4B8B-A226-73F1B79CA086}" dt="2021-02-04T17:34:03.444" v="162" actId="478"/>
          <ac:picMkLst>
            <pc:docMk/>
            <pc:sldMk cId="792130605" sldId="259"/>
            <ac:picMk id="4" creationId="{8B2D4DB1-C599-4B6F-A22A-BAC26C439866}"/>
          </ac:picMkLst>
        </pc:picChg>
      </pc:sldChg>
      <pc:sldChg chg="new del">
        <pc:chgData name="Yoon, James (Jim)" userId="8a7a915f-98f1-4b07-8503-3ec4b5ff3eac" providerId="ADAL" clId="{05ABE6EC-5FB7-4B8B-A226-73F1B79CA086}" dt="2021-02-04T17:32:34.988" v="99" actId="680"/>
        <pc:sldMkLst>
          <pc:docMk/>
          <pc:sldMk cId="3513259940" sldId="259"/>
        </pc:sldMkLst>
      </pc:sldChg>
      <pc:sldChg chg="addSp delSp modSp add mod">
        <pc:chgData name="Yoon, James (Jim)" userId="8a7a915f-98f1-4b07-8503-3ec4b5ff3eac" providerId="ADAL" clId="{05ABE6EC-5FB7-4B8B-A226-73F1B79CA086}" dt="2021-02-25T20:45:28.640" v="2004" actId="20577"/>
        <pc:sldMkLst>
          <pc:docMk/>
          <pc:sldMk cId="3787694969" sldId="260"/>
        </pc:sldMkLst>
        <pc:spChg chg="add mod">
          <ac:chgData name="Yoon, James (Jim)" userId="8a7a915f-98f1-4b07-8503-3ec4b5ff3eac" providerId="ADAL" clId="{05ABE6EC-5FB7-4B8B-A226-73F1B79CA086}" dt="2021-02-25T19:41:52.938" v="2000" actId="20577"/>
          <ac:spMkLst>
            <pc:docMk/>
            <pc:sldMk cId="3787694969" sldId="260"/>
            <ac:spMk id="2" creationId="{83996858-15F0-4CD5-B4CE-BE3E1B42898B}"/>
          </ac:spMkLst>
        </pc:spChg>
        <pc:spChg chg="del">
          <ac:chgData name="Yoon, James (Jim)" userId="8a7a915f-98f1-4b07-8503-3ec4b5ff3eac" providerId="ADAL" clId="{05ABE6EC-5FB7-4B8B-A226-73F1B79CA086}" dt="2021-02-25T19:17:04.034" v="1166" actId="478"/>
          <ac:spMkLst>
            <pc:docMk/>
            <pc:sldMk cId="3787694969" sldId="260"/>
            <ac:spMk id="3" creationId="{30F0C87A-CB8B-4A90-8C20-9772B6E61BC9}"/>
          </ac:spMkLst>
        </pc:spChg>
        <pc:spChg chg="add mod">
          <ac:chgData name="Yoon, James (Jim)" userId="8a7a915f-98f1-4b07-8503-3ec4b5ff3eac" providerId="ADAL" clId="{05ABE6EC-5FB7-4B8B-A226-73F1B79CA086}" dt="2021-02-25T19:33:35.591" v="1873"/>
          <ac:spMkLst>
            <pc:docMk/>
            <pc:sldMk cId="3787694969" sldId="260"/>
            <ac:spMk id="4" creationId="{C85224DF-87E2-476A-825F-9B43518BAA2F}"/>
          </ac:spMkLst>
        </pc:spChg>
        <pc:spChg chg="del">
          <ac:chgData name="Yoon, James (Jim)" userId="8a7a915f-98f1-4b07-8503-3ec4b5ff3eac" providerId="ADAL" clId="{05ABE6EC-5FB7-4B8B-A226-73F1B79CA086}" dt="2021-02-25T19:17:04.034" v="1166" actId="478"/>
          <ac:spMkLst>
            <pc:docMk/>
            <pc:sldMk cId="3787694969" sldId="260"/>
            <ac:spMk id="5" creationId="{3E519C2A-1ECD-4685-BEC0-34C070D06C9C}"/>
          </ac:spMkLst>
        </pc:spChg>
        <pc:spChg chg="add del mod">
          <ac:chgData name="Yoon, James (Jim)" userId="8a7a915f-98f1-4b07-8503-3ec4b5ff3eac" providerId="ADAL" clId="{05ABE6EC-5FB7-4B8B-A226-73F1B79CA086}" dt="2021-02-25T19:22:50.855" v="1380" actId="478"/>
          <ac:spMkLst>
            <pc:docMk/>
            <pc:sldMk cId="3787694969" sldId="260"/>
            <ac:spMk id="6" creationId="{A4800485-CD57-4403-A5FD-901AE84DBB1C}"/>
          </ac:spMkLst>
        </pc:spChg>
        <pc:spChg chg="add mod">
          <ac:chgData name="Yoon, James (Jim)" userId="8a7a915f-98f1-4b07-8503-3ec4b5ff3eac" providerId="ADAL" clId="{05ABE6EC-5FB7-4B8B-A226-73F1B79CA086}" dt="2021-02-25T20:45:28.640" v="2004" actId="20577"/>
          <ac:spMkLst>
            <pc:docMk/>
            <pc:sldMk cId="3787694969" sldId="260"/>
            <ac:spMk id="7" creationId="{1190D5C9-B32B-4934-9A6B-5B460EFFE5DC}"/>
          </ac:spMkLst>
        </pc:spChg>
        <pc:spChg chg="add mod">
          <ac:chgData name="Yoon, James (Jim)" userId="8a7a915f-98f1-4b07-8503-3ec4b5ff3eac" providerId="ADAL" clId="{05ABE6EC-5FB7-4B8B-A226-73F1B79CA086}" dt="2021-02-25T19:41:50.526" v="1997" actId="20577"/>
          <ac:spMkLst>
            <pc:docMk/>
            <pc:sldMk cId="3787694969" sldId="260"/>
            <ac:spMk id="8" creationId="{72812B12-14FF-460D-808A-A9C1DF793EE0}"/>
          </ac:spMkLst>
        </pc:spChg>
        <pc:spChg chg="mod">
          <ac:chgData name="Yoon, James (Jim)" userId="8a7a915f-98f1-4b07-8503-3ec4b5ff3eac" providerId="ADAL" clId="{05ABE6EC-5FB7-4B8B-A226-73F1B79CA086}" dt="2021-02-25T19:19:21.470" v="1337" actId="20577"/>
          <ac:spMkLst>
            <pc:docMk/>
            <pc:sldMk cId="3787694969" sldId="260"/>
            <ac:spMk id="9" creationId="{56F25AF1-1195-475E-BB00-45536AF81C68}"/>
          </ac:spMkLst>
        </pc:spChg>
        <pc:spChg chg="add mod">
          <ac:chgData name="Yoon, James (Jim)" userId="8a7a915f-98f1-4b07-8503-3ec4b5ff3eac" providerId="ADAL" clId="{05ABE6EC-5FB7-4B8B-A226-73F1B79CA086}" dt="2021-02-25T19:41:44.276" v="1994" actId="1076"/>
          <ac:spMkLst>
            <pc:docMk/>
            <pc:sldMk cId="3787694969" sldId="260"/>
            <ac:spMk id="10" creationId="{7A439AB9-2C1C-4794-96B8-CF06FC0A3699}"/>
          </ac:spMkLst>
        </pc:spChg>
        <pc:spChg chg="add del mod">
          <ac:chgData name="Yoon, James (Jim)" userId="8a7a915f-98f1-4b07-8503-3ec4b5ff3eac" providerId="ADAL" clId="{05ABE6EC-5FB7-4B8B-A226-73F1B79CA086}" dt="2021-02-25T19:33:14.744" v="1868"/>
          <ac:spMkLst>
            <pc:docMk/>
            <pc:sldMk cId="3787694969" sldId="260"/>
            <ac:spMk id="11" creationId="{FC379450-F23E-4B8C-823C-6619F117C5FB}"/>
          </ac:spMkLst>
        </pc:spChg>
        <pc:spChg chg="add mod">
          <ac:chgData name="Yoon, James (Jim)" userId="8a7a915f-98f1-4b07-8503-3ec4b5ff3eac" providerId="ADAL" clId="{05ABE6EC-5FB7-4B8B-A226-73F1B79CA086}" dt="2021-02-25T19:41:56.166" v="2003" actId="20577"/>
          <ac:spMkLst>
            <pc:docMk/>
            <pc:sldMk cId="3787694969" sldId="260"/>
            <ac:spMk id="12" creationId="{B246BA4F-1881-431D-92B9-DF1B861FAB09}"/>
          </ac:spMkLst>
        </pc:spChg>
        <pc:spChg chg="add mod">
          <ac:chgData name="Yoon, James (Jim)" userId="8a7a915f-98f1-4b07-8503-3ec4b5ff3eac" providerId="ADAL" clId="{05ABE6EC-5FB7-4B8B-A226-73F1B79CA086}" dt="2021-02-25T19:38:44.930" v="1992" actId="1076"/>
          <ac:spMkLst>
            <pc:docMk/>
            <pc:sldMk cId="3787694969" sldId="260"/>
            <ac:spMk id="13" creationId="{ED1990C1-BD63-4ABC-AEF1-476F53765403}"/>
          </ac:spMkLst>
        </pc:spChg>
      </pc:sldChg>
      <pc:sldChg chg="new del">
        <pc:chgData name="Yoon, James (Jim)" userId="8a7a915f-98f1-4b07-8503-3ec4b5ff3eac" providerId="ADAL" clId="{05ABE6EC-5FB7-4B8B-A226-73F1B79CA086}" dt="2021-03-18T18:14:32.524" v="2007" actId="2696"/>
        <pc:sldMkLst>
          <pc:docMk/>
          <pc:sldMk cId="493415289" sldId="261"/>
        </pc:sldMkLst>
      </pc:sldChg>
      <pc:sldChg chg="addSp delSp add mod">
        <pc:chgData name="Yoon, James (Jim)" userId="8a7a915f-98f1-4b07-8503-3ec4b5ff3eac" providerId="ADAL" clId="{05ABE6EC-5FB7-4B8B-A226-73F1B79CA086}" dt="2021-03-18T18:14:43.403" v="2009"/>
        <pc:sldMkLst>
          <pc:docMk/>
          <pc:sldMk cId="1117044441" sldId="262"/>
        </pc:sldMkLst>
        <pc:spChg chg="del">
          <ac:chgData name="Yoon, James (Jim)" userId="8a7a915f-98f1-4b07-8503-3ec4b5ff3eac" providerId="ADAL" clId="{05ABE6EC-5FB7-4B8B-A226-73F1B79CA086}" dt="2021-03-18T18:14:42.004" v="2008" actId="478"/>
          <ac:spMkLst>
            <pc:docMk/>
            <pc:sldMk cId="1117044441" sldId="262"/>
            <ac:spMk id="2" creationId="{83996858-15F0-4CD5-B4CE-BE3E1B42898B}"/>
          </ac:spMkLst>
        </pc:spChg>
        <pc:spChg chg="del">
          <ac:chgData name="Yoon, James (Jim)" userId="8a7a915f-98f1-4b07-8503-3ec4b5ff3eac" providerId="ADAL" clId="{05ABE6EC-5FB7-4B8B-A226-73F1B79CA086}" dt="2021-03-18T18:14:42.004" v="2008" actId="478"/>
          <ac:spMkLst>
            <pc:docMk/>
            <pc:sldMk cId="1117044441" sldId="262"/>
            <ac:spMk id="4" creationId="{C85224DF-87E2-476A-825F-9B43518BAA2F}"/>
          </ac:spMkLst>
        </pc:spChg>
        <pc:spChg chg="del">
          <ac:chgData name="Yoon, James (Jim)" userId="8a7a915f-98f1-4b07-8503-3ec4b5ff3eac" providerId="ADAL" clId="{05ABE6EC-5FB7-4B8B-A226-73F1B79CA086}" dt="2021-03-18T18:14:42.004" v="2008" actId="478"/>
          <ac:spMkLst>
            <pc:docMk/>
            <pc:sldMk cId="1117044441" sldId="262"/>
            <ac:spMk id="7" creationId="{1190D5C9-B32B-4934-9A6B-5B460EFFE5DC}"/>
          </ac:spMkLst>
        </pc:spChg>
        <pc:spChg chg="del">
          <ac:chgData name="Yoon, James (Jim)" userId="8a7a915f-98f1-4b07-8503-3ec4b5ff3eac" providerId="ADAL" clId="{05ABE6EC-5FB7-4B8B-A226-73F1B79CA086}" dt="2021-03-18T18:14:42.004" v="2008" actId="478"/>
          <ac:spMkLst>
            <pc:docMk/>
            <pc:sldMk cId="1117044441" sldId="262"/>
            <ac:spMk id="8" creationId="{72812B12-14FF-460D-808A-A9C1DF793EE0}"/>
          </ac:spMkLst>
        </pc:spChg>
        <pc:spChg chg="del">
          <ac:chgData name="Yoon, James (Jim)" userId="8a7a915f-98f1-4b07-8503-3ec4b5ff3eac" providerId="ADAL" clId="{05ABE6EC-5FB7-4B8B-A226-73F1B79CA086}" dt="2021-03-18T18:14:42.004" v="2008" actId="478"/>
          <ac:spMkLst>
            <pc:docMk/>
            <pc:sldMk cId="1117044441" sldId="262"/>
            <ac:spMk id="10" creationId="{7A439AB9-2C1C-4794-96B8-CF06FC0A3699}"/>
          </ac:spMkLst>
        </pc:spChg>
        <pc:spChg chg="del">
          <ac:chgData name="Yoon, James (Jim)" userId="8a7a915f-98f1-4b07-8503-3ec4b5ff3eac" providerId="ADAL" clId="{05ABE6EC-5FB7-4B8B-A226-73F1B79CA086}" dt="2021-03-18T18:14:42.004" v="2008" actId="478"/>
          <ac:spMkLst>
            <pc:docMk/>
            <pc:sldMk cId="1117044441" sldId="262"/>
            <ac:spMk id="12" creationId="{B246BA4F-1881-431D-92B9-DF1B861FAB09}"/>
          </ac:spMkLst>
        </pc:spChg>
        <pc:spChg chg="del">
          <ac:chgData name="Yoon, James (Jim)" userId="8a7a915f-98f1-4b07-8503-3ec4b5ff3eac" providerId="ADAL" clId="{05ABE6EC-5FB7-4B8B-A226-73F1B79CA086}" dt="2021-03-18T18:14:42.004" v="2008" actId="478"/>
          <ac:spMkLst>
            <pc:docMk/>
            <pc:sldMk cId="1117044441" sldId="262"/>
            <ac:spMk id="13" creationId="{ED1990C1-BD63-4ABC-AEF1-476F53765403}"/>
          </ac:spMkLst>
        </pc:spChg>
        <pc:picChg chg="add">
          <ac:chgData name="Yoon, James (Jim)" userId="8a7a915f-98f1-4b07-8503-3ec4b5ff3eac" providerId="ADAL" clId="{05ABE6EC-5FB7-4B8B-A226-73F1B79CA086}" dt="2021-03-18T18:14:43.403" v="2009"/>
          <ac:picMkLst>
            <pc:docMk/>
            <pc:sldMk cId="1117044441" sldId="262"/>
            <ac:picMk id="3" creationId="{CB2DCA93-291F-4461-8069-3F6E81F6CBE7}"/>
          </ac:picMkLst>
        </pc:picChg>
      </pc:sldChg>
    </pc:docChg>
  </pc:docChgLst>
  <pc:docChgLst>
    <pc:chgData name="Yoon, James (Jim)" userId="8a7a915f-98f1-4b07-8503-3ec4b5ff3eac" providerId="ADAL" clId="{51C8BE54-9F44-4D04-A509-9133C33D5399}"/>
    <pc:docChg chg="undo custSel addSld delSld modSld sldOrd">
      <pc:chgData name="Yoon, James (Jim)" userId="8a7a915f-98f1-4b07-8503-3ec4b5ff3eac" providerId="ADAL" clId="{51C8BE54-9F44-4D04-A509-9133C33D5399}" dt="2021-08-05T18:47:25.258" v="6161" actId="20577"/>
      <pc:docMkLst>
        <pc:docMk/>
      </pc:docMkLst>
      <pc:sldChg chg="modSp mod">
        <pc:chgData name="Yoon, James (Jim)" userId="8a7a915f-98f1-4b07-8503-3ec4b5ff3eac" providerId="ADAL" clId="{51C8BE54-9F44-4D04-A509-9133C33D5399}" dt="2021-04-22T18:35:45.534" v="1921" actId="13926"/>
        <pc:sldMkLst>
          <pc:docMk/>
          <pc:sldMk cId="792130605" sldId="259"/>
        </pc:sldMkLst>
        <pc:spChg chg="mod">
          <ac:chgData name="Yoon, James (Jim)" userId="8a7a915f-98f1-4b07-8503-3ec4b5ff3eac" providerId="ADAL" clId="{51C8BE54-9F44-4D04-A509-9133C33D5399}" dt="2021-04-22T18:35:45.534" v="1921" actId="13926"/>
          <ac:spMkLst>
            <pc:docMk/>
            <pc:sldMk cId="792130605" sldId="259"/>
            <ac:spMk id="3" creationId="{30F0C87A-CB8B-4A90-8C20-9772B6E61BC9}"/>
          </ac:spMkLst>
        </pc:spChg>
        <pc:spChg chg="mod">
          <ac:chgData name="Yoon, James (Jim)" userId="8a7a915f-98f1-4b07-8503-3ec4b5ff3eac" providerId="ADAL" clId="{51C8BE54-9F44-4D04-A509-9133C33D5399}" dt="2021-04-22T17:20:55.519" v="662" actId="20577"/>
          <ac:spMkLst>
            <pc:docMk/>
            <pc:sldMk cId="792130605" sldId="259"/>
            <ac:spMk id="5" creationId="{3E519C2A-1ECD-4685-BEC0-34C070D06C9C}"/>
          </ac:spMkLst>
        </pc:spChg>
      </pc:sldChg>
      <pc:sldChg chg="modSp">
        <pc:chgData name="Yoon, James (Jim)" userId="8a7a915f-98f1-4b07-8503-3ec4b5ff3eac" providerId="ADAL" clId="{51C8BE54-9F44-4D04-A509-9133C33D5399}" dt="2021-04-29T20:09:06.235" v="2886" actId="20577"/>
        <pc:sldMkLst>
          <pc:docMk/>
          <pc:sldMk cId="3787694969" sldId="260"/>
        </pc:sldMkLst>
        <pc:spChg chg="mod">
          <ac:chgData name="Yoon, James (Jim)" userId="8a7a915f-98f1-4b07-8503-3ec4b5ff3eac" providerId="ADAL" clId="{51C8BE54-9F44-4D04-A509-9133C33D5399}" dt="2021-04-29T20:09:06.235" v="2886" actId="20577"/>
          <ac:spMkLst>
            <pc:docMk/>
            <pc:sldMk cId="3787694969" sldId="260"/>
            <ac:spMk id="12" creationId="{B246BA4F-1881-431D-92B9-DF1B861FAB09}"/>
          </ac:spMkLst>
        </pc:spChg>
      </pc:sldChg>
      <pc:sldChg chg="addSp modSp add del mod">
        <pc:chgData name="Yoon, James (Jim)" userId="8a7a915f-98f1-4b07-8503-3ec4b5ff3eac" providerId="ADAL" clId="{51C8BE54-9F44-4D04-A509-9133C33D5399}" dt="2021-04-22T18:58:13.342" v="2855" actId="2696"/>
        <pc:sldMkLst>
          <pc:docMk/>
          <pc:sldMk cId="2181992675" sldId="263"/>
        </pc:sldMkLst>
        <pc:spChg chg="mod">
          <ac:chgData name="Yoon, James (Jim)" userId="8a7a915f-98f1-4b07-8503-3ec4b5ff3eac" providerId="ADAL" clId="{51C8BE54-9F44-4D04-A509-9133C33D5399}" dt="2021-04-22T18:36:54.221" v="2090" actId="1076"/>
          <ac:spMkLst>
            <pc:docMk/>
            <pc:sldMk cId="2181992675" sldId="263"/>
            <ac:spMk id="9" creationId="{56F25AF1-1195-475E-BB00-45536AF81C68}"/>
          </ac:spMkLst>
        </pc:spChg>
        <pc:spChg chg="add mod">
          <ac:chgData name="Yoon, James (Jim)" userId="8a7a915f-98f1-4b07-8503-3ec4b5ff3eac" providerId="ADAL" clId="{51C8BE54-9F44-4D04-A509-9133C33D5399}" dt="2021-04-15T18:47:02.693" v="73"/>
          <ac:spMkLst>
            <pc:docMk/>
            <pc:sldMk cId="2181992675" sldId="263"/>
            <ac:spMk id="11" creationId="{1AABE855-E414-44C4-987C-9AB3C9BB5489}"/>
          </ac:spMkLst>
        </pc:spChg>
      </pc:sldChg>
      <pc:sldChg chg="delSp modSp add mod">
        <pc:chgData name="Yoon, James (Jim)" userId="8a7a915f-98f1-4b07-8503-3ec4b5ff3eac" providerId="ADAL" clId="{51C8BE54-9F44-4D04-A509-9133C33D5399}" dt="2021-04-29T18:55:40.178" v="2871" actId="20577"/>
        <pc:sldMkLst>
          <pc:docMk/>
          <pc:sldMk cId="3987001562" sldId="264"/>
        </pc:sldMkLst>
        <pc:spChg chg="del">
          <ac:chgData name="Yoon, James (Jim)" userId="8a7a915f-98f1-4b07-8503-3ec4b5ff3eac" providerId="ADAL" clId="{51C8BE54-9F44-4D04-A509-9133C33D5399}" dt="2021-04-22T17:36:06.434" v="669" actId="478"/>
          <ac:spMkLst>
            <pc:docMk/>
            <pc:sldMk cId="3987001562" sldId="264"/>
            <ac:spMk id="2" creationId="{83996858-15F0-4CD5-B4CE-BE3E1B42898B}"/>
          </ac:spMkLst>
        </pc:spChg>
        <pc:spChg chg="del">
          <ac:chgData name="Yoon, James (Jim)" userId="8a7a915f-98f1-4b07-8503-3ec4b5ff3eac" providerId="ADAL" clId="{51C8BE54-9F44-4D04-A509-9133C33D5399}" dt="2021-04-22T17:36:08.538" v="670" actId="478"/>
          <ac:spMkLst>
            <pc:docMk/>
            <pc:sldMk cId="3987001562" sldId="264"/>
            <ac:spMk id="4" creationId="{C85224DF-87E2-476A-825F-9B43518BAA2F}"/>
          </ac:spMkLst>
        </pc:spChg>
        <pc:spChg chg="del">
          <ac:chgData name="Yoon, James (Jim)" userId="8a7a915f-98f1-4b07-8503-3ec4b5ff3eac" providerId="ADAL" clId="{51C8BE54-9F44-4D04-A509-9133C33D5399}" dt="2021-04-22T17:36:10.327" v="671" actId="478"/>
          <ac:spMkLst>
            <pc:docMk/>
            <pc:sldMk cId="3987001562" sldId="264"/>
            <ac:spMk id="7" creationId="{1190D5C9-B32B-4934-9A6B-5B460EFFE5DC}"/>
          </ac:spMkLst>
        </pc:spChg>
        <pc:spChg chg="del">
          <ac:chgData name="Yoon, James (Jim)" userId="8a7a915f-98f1-4b07-8503-3ec4b5ff3eac" providerId="ADAL" clId="{51C8BE54-9F44-4D04-A509-9133C33D5399}" dt="2021-04-22T17:36:02.975" v="667" actId="478"/>
          <ac:spMkLst>
            <pc:docMk/>
            <pc:sldMk cId="3987001562" sldId="264"/>
            <ac:spMk id="8" creationId="{72812B12-14FF-460D-808A-A9C1DF793EE0}"/>
          </ac:spMkLst>
        </pc:spChg>
        <pc:spChg chg="mod">
          <ac:chgData name="Yoon, James (Jim)" userId="8a7a915f-98f1-4b07-8503-3ec4b5ff3eac" providerId="ADAL" clId="{51C8BE54-9F44-4D04-A509-9133C33D5399}" dt="2021-04-29T18:55:40.178" v="2871" actId="20577"/>
          <ac:spMkLst>
            <pc:docMk/>
            <pc:sldMk cId="3987001562" sldId="264"/>
            <ac:spMk id="9" creationId="{56F25AF1-1195-475E-BB00-45536AF81C68}"/>
          </ac:spMkLst>
        </pc:spChg>
        <pc:spChg chg="del">
          <ac:chgData name="Yoon, James (Jim)" userId="8a7a915f-98f1-4b07-8503-3ec4b5ff3eac" providerId="ADAL" clId="{51C8BE54-9F44-4D04-A509-9133C33D5399}" dt="2021-04-22T17:36:05.141" v="668" actId="478"/>
          <ac:spMkLst>
            <pc:docMk/>
            <pc:sldMk cId="3987001562" sldId="264"/>
            <ac:spMk id="10" creationId="{7A439AB9-2C1C-4794-96B8-CF06FC0A3699}"/>
          </ac:spMkLst>
        </pc:spChg>
        <pc:spChg chg="del">
          <ac:chgData name="Yoon, James (Jim)" userId="8a7a915f-98f1-4b07-8503-3ec4b5ff3eac" providerId="ADAL" clId="{51C8BE54-9F44-4D04-A509-9133C33D5399}" dt="2021-04-22T17:36:21.128" v="675" actId="478"/>
          <ac:spMkLst>
            <pc:docMk/>
            <pc:sldMk cId="3987001562" sldId="264"/>
            <ac:spMk id="11" creationId="{1AABE855-E414-44C4-987C-9AB3C9BB5489}"/>
          </ac:spMkLst>
        </pc:spChg>
        <pc:spChg chg="del">
          <ac:chgData name="Yoon, James (Jim)" userId="8a7a915f-98f1-4b07-8503-3ec4b5ff3eac" providerId="ADAL" clId="{51C8BE54-9F44-4D04-A509-9133C33D5399}" dt="2021-04-22T17:36:11.177" v="672" actId="478"/>
          <ac:spMkLst>
            <pc:docMk/>
            <pc:sldMk cId="3987001562" sldId="264"/>
            <ac:spMk id="12" creationId="{B246BA4F-1881-431D-92B9-DF1B861FAB09}"/>
          </ac:spMkLst>
        </pc:spChg>
        <pc:spChg chg="del">
          <ac:chgData name="Yoon, James (Jim)" userId="8a7a915f-98f1-4b07-8503-3ec4b5ff3eac" providerId="ADAL" clId="{51C8BE54-9F44-4D04-A509-9133C33D5399}" dt="2021-04-22T17:36:13.027" v="673" actId="478"/>
          <ac:spMkLst>
            <pc:docMk/>
            <pc:sldMk cId="3987001562" sldId="264"/>
            <ac:spMk id="13" creationId="{ED1990C1-BD63-4ABC-AEF1-476F53765403}"/>
          </ac:spMkLst>
        </pc:spChg>
      </pc:sldChg>
      <pc:sldChg chg="modSp add mod ord">
        <pc:chgData name="Yoon, James (Jim)" userId="8a7a915f-98f1-4b07-8503-3ec4b5ff3eac" providerId="ADAL" clId="{51C8BE54-9F44-4D04-A509-9133C33D5399}" dt="2021-04-29T18:58:46.356" v="2883" actId="20577"/>
        <pc:sldMkLst>
          <pc:docMk/>
          <pc:sldMk cId="3015582742" sldId="265"/>
        </pc:sldMkLst>
        <pc:spChg chg="mod">
          <ac:chgData name="Yoon, James (Jim)" userId="8a7a915f-98f1-4b07-8503-3ec4b5ff3eac" providerId="ADAL" clId="{51C8BE54-9F44-4D04-A509-9133C33D5399}" dt="2021-04-29T18:58:46.356" v="2883" actId="20577"/>
          <ac:spMkLst>
            <pc:docMk/>
            <pc:sldMk cId="3015582742" sldId="265"/>
            <ac:spMk id="9" creationId="{56F25AF1-1195-475E-BB00-45536AF81C68}"/>
          </ac:spMkLst>
        </pc:spChg>
      </pc:sldChg>
      <pc:sldChg chg="new del">
        <pc:chgData name="Yoon, James (Jim)" userId="8a7a915f-98f1-4b07-8503-3ec4b5ff3eac" providerId="ADAL" clId="{51C8BE54-9F44-4D04-A509-9133C33D5399}" dt="2021-07-07T16:45:43.729" v="2889" actId="47"/>
        <pc:sldMkLst>
          <pc:docMk/>
          <pc:sldMk cId="3705998824" sldId="266"/>
        </pc:sldMkLst>
      </pc:sldChg>
      <pc:sldChg chg="add">
        <pc:chgData name="Yoon, James (Jim)" userId="8a7a915f-98f1-4b07-8503-3ec4b5ff3eac" providerId="ADAL" clId="{51C8BE54-9F44-4D04-A509-9133C33D5399}" dt="2021-07-07T16:45:41.909" v="2888"/>
        <pc:sldMkLst>
          <pc:docMk/>
          <pc:sldMk cId="1308490298" sldId="267"/>
        </pc:sldMkLst>
      </pc:sldChg>
      <pc:sldChg chg="addSp delSp modSp new mod">
        <pc:chgData name="Yoon, James (Jim)" userId="8a7a915f-98f1-4b07-8503-3ec4b5ff3eac" providerId="ADAL" clId="{51C8BE54-9F44-4D04-A509-9133C33D5399}" dt="2021-07-08T18:53:54.092" v="5174" actId="478"/>
        <pc:sldMkLst>
          <pc:docMk/>
          <pc:sldMk cId="1595263456" sldId="268"/>
        </pc:sldMkLst>
        <pc:spChg chg="del">
          <ac:chgData name="Yoon, James (Jim)" userId="8a7a915f-98f1-4b07-8503-3ec4b5ff3eac" providerId="ADAL" clId="{51C8BE54-9F44-4D04-A509-9133C33D5399}" dt="2021-07-07T20:02:05.813" v="2891" actId="478"/>
          <ac:spMkLst>
            <pc:docMk/>
            <pc:sldMk cId="1595263456" sldId="268"/>
            <ac:spMk id="2" creationId="{57BA793F-A1B8-4615-9281-0695954B5444}"/>
          </ac:spMkLst>
        </pc:spChg>
        <pc:spChg chg="del">
          <ac:chgData name="Yoon, James (Jim)" userId="8a7a915f-98f1-4b07-8503-3ec4b5ff3eac" providerId="ADAL" clId="{51C8BE54-9F44-4D04-A509-9133C33D5399}" dt="2021-07-07T20:02:11.147" v="2892" actId="478"/>
          <ac:spMkLst>
            <pc:docMk/>
            <pc:sldMk cId="1595263456" sldId="268"/>
            <ac:spMk id="3" creationId="{E92D12C7-1746-4B63-9DAE-25CD09299E19}"/>
          </ac:spMkLst>
        </pc:spChg>
        <pc:spChg chg="add del mod">
          <ac:chgData name="Yoon, James (Jim)" userId="8a7a915f-98f1-4b07-8503-3ec4b5ff3eac" providerId="ADAL" clId="{51C8BE54-9F44-4D04-A509-9133C33D5399}" dt="2021-07-08T18:53:54.092" v="5174" actId="478"/>
          <ac:spMkLst>
            <pc:docMk/>
            <pc:sldMk cId="1595263456" sldId="268"/>
            <ac:spMk id="5" creationId="{420EC61C-7AB5-4BD2-9F1F-645DF7438E78}"/>
          </ac:spMkLst>
        </pc:spChg>
        <pc:picChg chg="add del mod modCrop">
          <ac:chgData name="Yoon, James (Jim)" userId="8a7a915f-98f1-4b07-8503-3ec4b5ff3eac" providerId="ADAL" clId="{51C8BE54-9F44-4D04-A509-9133C33D5399}" dt="2021-07-08T18:53:53.820" v="5173" actId="478"/>
          <ac:picMkLst>
            <pc:docMk/>
            <pc:sldMk cId="1595263456" sldId="268"/>
            <ac:picMk id="3" creationId="{5F25D206-B726-4821-9B3E-FE3EB94231B2}"/>
          </ac:picMkLst>
        </pc:picChg>
        <pc:picChg chg="add del mod">
          <ac:chgData name="Yoon, James (Jim)" userId="8a7a915f-98f1-4b07-8503-3ec4b5ff3eac" providerId="ADAL" clId="{51C8BE54-9F44-4D04-A509-9133C33D5399}" dt="2021-07-08T18:34:54.724" v="5150" actId="478"/>
          <ac:picMkLst>
            <pc:docMk/>
            <pc:sldMk cId="1595263456" sldId="268"/>
            <ac:picMk id="4" creationId="{A9CD460A-D8EA-4D21-B79F-70359D805423}"/>
          </ac:picMkLst>
        </pc:picChg>
      </pc:sldChg>
      <pc:sldChg chg="addSp delSp modSp add mod">
        <pc:chgData name="Yoon, James (Jim)" userId="8a7a915f-98f1-4b07-8503-3ec4b5ff3eac" providerId="ADAL" clId="{51C8BE54-9F44-4D04-A509-9133C33D5399}" dt="2021-07-08T18:37:50.291" v="5155" actId="732"/>
        <pc:sldMkLst>
          <pc:docMk/>
          <pc:sldMk cId="2969847093" sldId="269"/>
        </pc:sldMkLst>
        <pc:spChg chg="del">
          <ac:chgData name="Yoon, James (Jim)" userId="8a7a915f-98f1-4b07-8503-3ec4b5ff3eac" providerId="ADAL" clId="{51C8BE54-9F44-4D04-A509-9133C33D5399}" dt="2021-07-07T20:10:23.107" v="3032" actId="478"/>
          <ac:spMkLst>
            <pc:docMk/>
            <pc:sldMk cId="2969847093" sldId="269"/>
            <ac:spMk id="5" creationId="{420EC61C-7AB5-4BD2-9F1F-645DF7438E78}"/>
          </ac:spMkLst>
        </pc:spChg>
        <pc:spChg chg="add mod">
          <ac:chgData name="Yoon, James (Jim)" userId="8a7a915f-98f1-4b07-8503-3ec4b5ff3eac" providerId="ADAL" clId="{51C8BE54-9F44-4D04-A509-9133C33D5399}" dt="2021-07-07T20:48:31.119" v="3080" actId="14100"/>
          <ac:spMkLst>
            <pc:docMk/>
            <pc:sldMk cId="2969847093" sldId="269"/>
            <ac:spMk id="6" creationId="{6F4300AA-A64E-4150-A52D-2EF1A2D28EF9}"/>
          </ac:spMkLst>
        </pc:spChg>
        <pc:picChg chg="add del mod">
          <ac:chgData name="Yoon, James (Jim)" userId="8a7a915f-98f1-4b07-8503-3ec4b5ff3eac" providerId="ADAL" clId="{51C8BE54-9F44-4D04-A509-9133C33D5399}" dt="2021-07-08T18:36:51.432" v="5153" actId="478"/>
          <ac:picMkLst>
            <pc:docMk/>
            <pc:sldMk cId="2969847093" sldId="269"/>
            <ac:picMk id="3" creationId="{1B268763-D8F7-4B24-ADEF-1E2348A5A0CA}"/>
          </ac:picMkLst>
        </pc:picChg>
        <pc:picChg chg="del">
          <ac:chgData name="Yoon, James (Jim)" userId="8a7a915f-98f1-4b07-8503-3ec4b5ff3eac" providerId="ADAL" clId="{51C8BE54-9F44-4D04-A509-9133C33D5399}" dt="2021-07-07T20:10:20.157" v="3031" actId="478"/>
          <ac:picMkLst>
            <pc:docMk/>
            <pc:sldMk cId="2969847093" sldId="269"/>
            <ac:picMk id="4" creationId="{A9CD460A-D8EA-4D21-B79F-70359D805423}"/>
          </ac:picMkLst>
        </pc:picChg>
        <pc:picChg chg="add mod modCrop">
          <ac:chgData name="Yoon, James (Jim)" userId="8a7a915f-98f1-4b07-8503-3ec4b5ff3eac" providerId="ADAL" clId="{51C8BE54-9F44-4D04-A509-9133C33D5399}" dt="2021-07-08T18:37:50.291" v="5155" actId="732"/>
          <ac:picMkLst>
            <pc:docMk/>
            <pc:sldMk cId="2969847093" sldId="269"/>
            <ac:picMk id="4" creationId="{C19DBE61-2B41-46FE-A055-8BFA30858D55}"/>
          </ac:picMkLst>
        </pc:picChg>
      </pc:sldChg>
      <pc:sldChg chg="addSp delSp modSp new mod">
        <pc:chgData name="Yoon, James (Jim)" userId="8a7a915f-98f1-4b07-8503-3ec4b5ff3eac" providerId="ADAL" clId="{51C8BE54-9F44-4D04-A509-9133C33D5399}" dt="2021-07-08T18:40:13.005" v="5160" actId="732"/>
        <pc:sldMkLst>
          <pc:docMk/>
          <pc:sldMk cId="868558081" sldId="270"/>
        </pc:sldMkLst>
        <pc:spChg chg="del">
          <ac:chgData name="Yoon, James (Jim)" userId="8a7a915f-98f1-4b07-8503-3ec4b5ff3eac" providerId="ADAL" clId="{51C8BE54-9F44-4D04-A509-9133C33D5399}" dt="2021-07-07T20:55:51.489" v="3081" actId="478"/>
          <ac:spMkLst>
            <pc:docMk/>
            <pc:sldMk cId="868558081" sldId="270"/>
            <ac:spMk id="2" creationId="{3BFE9A56-0FC9-47D4-B41F-C0FA0EB2B11A}"/>
          </ac:spMkLst>
        </pc:spChg>
        <pc:spChg chg="del">
          <ac:chgData name="Yoon, James (Jim)" userId="8a7a915f-98f1-4b07-8503-3ec4b5ff3eac" providerId="ADAL" clId="{51C8BE54-9F44-4D04-A509-9133C33D5399}" dt="2021-07-07T20:55:52.466" v="3082" actId="478"/>
          <ac:spMkLst>
            <pc:docMk/>
            <pc:sldMk cId="868558081" sldId="270"/>
            <ac:spMk id="3" creationId="{1FF45FAF-9071-4A99-87A3-A81EE84C5B84}"/>
          </ac:spMkLst>
        </pc:spChg>
        <pc:spChg chg="add mod">
          <ac:chgData name="Yoon, James (Jim)" userId="8a7a915f-98f1-4b07-8503-3ec4b5ff3eac" providerId="ADAL" clId="{51C8BE54-9F44-4D04-A509-9133C33D5399}" dt="2021-07-07T20:56:23.484" v="3132" actId="20577"/>
          <ac:spMkLst>
            <pc:docMk/>
            <pc:sldMk cId="868558081" sldId="270"/>
            <ac:spMk id="6" creationId="{E2A20D35-EC38-4A62-A168-315C96020531}"/>
          </ac:spMkLst>
        </pc:spChg>
        <pc:picChg chg="add del mod">
          <ac:chgData name="Yoon, James (Jim)" userId="8a7a915f-98f1-4b07-8503-3ec4b5ff3eac" providerId="ADAL" clId="{51C8BE54-9F44-4D04-A509-9133C33D5399}" dt="2021-07-08T18:39:11.396" v="5158" actId="931"/>
          <ac:picMkLst>
            <pc:docMk/>
            <pc:sldMk cId="868558081" sldId="270"/>
            <ac:picMk id="3" creationId="{22F32332-D769-4073-9AF3-40781FC71B1F}"/>
          </ac:picMkLst>
        </pc:picChg>
        <pc:picChg chg="add del mod">
          <ac:chgData name="Yoon, James (Jim)" userId="8a7a915f-98f1-4b07-8503-3ec4b5ff3eac" providerId="ADAL" clId="{51C8BE54-9F44-4D04-A509-9133C33D5399}" dt="2021-07-08T18:38:02.828" v="5156" actId="478"/>
          <ac:picMkLst>
            <pc:docMk/>
            <pc:sldMk cId="868558081" sldId="270"/>
            <ac:picMk id="5" creationId="{E05DC770-0A91-498E-87D5-2DDEB7A44FF6}"/>
          </ac:picMkLst>
        </pc:picChg>
        <pc:picChg chg="add mod modCrop">
          <ac:chgData name="Yoon, James (Jim)" userId="8a7a915f-98f1-4b07-8503-3ec4b5ff3eac" providerId="ADAL" clId="{51C8BE54-9F44-4D04-A509-9133C33D5399}" dt="2021-07-08T18:40:13.005" v="5160" actId="732"/>
          <ac:picMkLst>
            <pc:docMk/>
            <pc:sldMk cId="868558081" sldId="270"/>
            <ac:picMk id="7" creationId="{FD39266D-F189-43D2-9332-95329A3B7639}"/>
          </ac:picMkLst>
        </pc:picChg>
      </pc:sldChg>
      <pc:sldChg chg="addSp delSp modSp new mod">
        <pc:chgData name="Yoon, James (Jim)" userId="8a7a915f-98f1-4b07-8503-3ec4b5ff3eac" providerId="ADAL" clId="{51C8BE54-9F44-4D04-A509-9133C33D5399}" dt="2021-07-08T18:42:20.653" v="5169" actId="20577"/>
        <pc:sldMkLst>
          <pc:docMk/>
          <pc:sldMk cId="3194016107" sldId="271"/>
        </pc:sldMkLst>
        <pc:spChg chg="del">
          <ac:chgData name="Yoon, James (Jim)" userId="8a7a915f-98f1-4b07-8503-3ec4b5ff3eac" providerId="ADAL" clId="{51C8BE54-9F44-4D04-A509-9133C33D5399}" dt="2021-07-07T23:31:28.863" v="3134" actId="478"/>
          <ac:spMkLst>
            <pc:docMk/>
            <pc:sldMk cId="3194016107" sldId="271"/>
            <ac:spMk id="2" creationId="{BC9717C6-1379-413C-AB4B-F013AC09F763}"/>
          </ac:spMkLst>
        </pc:spChg>
        <pc:spChg chg="del">
          <ac:chgData name="Yoon, James (Jim)" userId="8a7a915f-98f1-4b07-8503-3ec4b5ff3eac" providerId="ADAL" clId="{51C8BE54-9F44-4D04-A509-9133C33D5399}" dt="2021-07-07T23:31:29.974" v="3135" actId="478"/>
          <ac:spMkLst>
            <pc:docMk/>
            <pc:sldMk cId="3194016107" sldId="271"/>
            <ac:spMk id="3" creationId="{50489128-62E3-48ED-AD7F-BF822C379EA3}"/>
          </ac:spMkLst>
        </pc:spChg>
        <pc:spChg chg="add del mod">
          <ac:chgData name="Yoon, James (Jim)" userId="8a7a915f-98f1-4b07-8503-3ec4b5ff3eac" providerId="ADAL" clId="{51C8BE54-9F44-4D04-A509-9133C33D5399}" dt="2021-07-07T23:31:31.885" v="3137"/>
          <ac:spMkLst>
            <pc:docMk/>
            <pc:sldMk cId="3194016107" sldId="271"/>
            <ac:spMk id="4" creationId="{1A6FD49A-A823-42BF-B3A4-35979C1AAB74}"/>
          </ac:spMkLst>
        </pc:spChg>
        <pc:spChg chg="add mod">
          <ac:chgData name="Yoon, James (Jim)" userId="8a7a915f-98f1-4b07-8503-3ec4b5ff3eac" providerId="ADAL" clId="{51C8BE54-9F44-4D04-A509-9133C33D5399}" dt="2021-07-08T18:42:20.653" v="5169" actId="20577"/>
          <ac:spMkLst>
            <pc:docMk/>
            <pc:sldMk cId="3194016107" sldId="271"/>
            <ac:spMk id="7" creationId="{C175F39D-07A5-4D42-BEB9-42E92C40A3C6}"/>
          </ac:spMkLst>
        </pc:spChg>
        <pc:picChg chg="add mod ord modCrop">
          <ac:chgData name="Yoon, James (Jim)" userId="8a7a915f-98f1-4b07-8503-3ec4b5ff3eac" providerId="ADAL" clId="{51C8BE54-9F44-4D04-A509-9133C33D5399}" dt="2021-07-08T18:42:10.316" v="5164" actId="732"/>
          <ac:picMkLst>
            <pc:docMk/>
            <pc:sldMk cId="3194016107" sldId="271"/>
            <ac:picMk id="3" creationId="{2775950B-855A-4A66-B890-EE2A3C78C4EF}"/>
          </ac:picMkLst>
        </pc:picChg>
        <pc:picChg chg="add del mod modCrop">
          <ac:chgData name="Yoon, James (Jim)" userId="8a7a915f-98f1-4b07-8503-3ec4b5ff3eac" providerId="ADAL" clId="{51C8BE54-9F44-4D04-A509-9133C33D5399}" dt="2021-07-08T18:40:29.776" v="5161" actId="478"/>
          <ac:picMkLst>
            <pc:docMk/>
            <pc:sldMk cId="3194016107" sldId="271"/>
            <ac:picMk id="6" creationId="{F11A4530-7BB3-4F84-9031-A5BE2B0A7AD1}"/>
          </ac:picMkLst>
        </pc:picChg>
      </pc:sldChg>
      <pc:sldChg chg="modSp add mod">
        <pc:chgData name="Yoon, James (Jim)" userId="8a7a915f-98f1-4b07-8503-3ec4b5ff3eac" providerId="ADAL" clId="{51C8BE54-9F44-4D04-A509-9133C33D5399}" dt="2021-07-08T04:30:41.464" v="3983" actId="20577"/>
        <pc:sldMkLst>
          <pc:docMk/>
          <pc:sldMk cId="2834116037" sldId="272"/>
        </pc:sldMkLst>
        <pc:spChg chg="mod">
          <ac:chgData name="Yoon, James (Jim)" userId="8a7a915f-98f1-4b07-8503-3ec4b5ff3eac" providerId="ADAL" clId="{51C8BE54-9F44-4D04-A509-9133C33D5399}" dt="2021-07-08T04:30:41.464" v="3983" actId="20577"/>
          <ac:spMkLst>
            <pc:docMk/>
            <pc:sldMk cId="2834116037" sldId="272"/>
            <ac:spMk id="9" creationId="{56F25AF1-1195-475E-BB00-45536AF81C68}"/>
          </ac:spMkLst>
        </pc:spChg>
      </pc:sldChg>
      <pc:sldChg chg="addSp delSp modSp mod">
        <pc:chgData name="Yoon, James (Jim)" userId="8a7a915f-98f1-4b07-8503-3ec4b5ff3eac" providerId="ADAL" clId="{51C8BE54-9F44-4D04-A509-9133C33D5399}" dt="2021-07-08T18:31:12.179" v="5080" actId="20577"/>
        <pc:sldMkLst>
          <pc:docMk/>
          <pc:sldMk cId="1418595681" sldId="275"/>
        </pc:sldMkLst>
        <pc:spChg chg="add mod">
          <ac:chgData name="Yoon, James (Jim)" userId="8a7a915f-98f1-4b07-8503-3ec4b5ff3eac" providerId="ADAL" clId="{51C8BE54-9F44-4D04-A509-9133C33D5399}" dt="2021-07-08T18:28:08.314" v="5072" actId="1036"/>
          <ac:spMkLst>
            <pc:docMk/>
            <pc:sldMk cId="1418595681" sldId="275"/>
            <ac:spMk id="2" creationId="{69B6627E-0147-439A-A090-2280F2EEC46C}"/>
          </ac:spMkLst>
        </pc:spChg>
        <pc:spChg chg="add mod">
          <ac:chgData name="Yoon, James (Jim)" userId="8a7a915f-98f1-4b07-8503-3ec4b5ff3eac" providerId="ADAL" clId="{51C8BE54-9F44-4D04-A509-9133C33D5399}" dt="2021-07-08T18:28:08.314" v="5072" actId="1036"/>
          <ac:spMkLst>
            <pc:docMk/>
            <pc:sldMk cId="1418595681" sldId="275"/>
            <ac:spMk id="4" creationId="{FB90DEEF-1EAE-499F-BD36-89A592545C5A}"/>
          </ac:spMkLst>
        </pc:spChg>
        <pc:spChg chg="add mod">
          <ac:chgData name="Yoon, James (Jim)" userId="8a7a915f-98f1-4b07-8503-3ec4b5ff3eac" providerId="ADAL" clId="{51C8BE54-9F44-4D04-A509-9133C33D5399}" dt="2021-07-08T18:28:08.314" v="5072" actId="1036"/>
          <ac:spMkLst>
            <pc:docMk/>
            <pc:sldMk cId="1418595681" sldId="275"/>
            <ac:spMk id="5" creationId="{CFAC73BF-71F4-40BE-AC13-A2FE8F5F14AE}"/>
          </ac:spMkLst>
        </pc:spChg>
        <pc:spChg chg="add mod">
          <ac:chgData name="Yoon, James (Jim)" userId="8a7a915f-98f1-4b07-8503-3ec4b5ff3eac" providerId="ADAL" clId="{51C8BE54-9F44-4D04-A509-9133C33D5399}" dt="2021-07-08T18:28:08.314" v="5072" actId="1036"/>
          <ac:spMkLst>
            <pc:docMk/>
            <pc:sldMk cId="1418595681" sldId="275"/>
            <ac:spMk id="7" creationId="{C4223FE3-AD4E-4F65-A17A-7CFA1736C5C3}"/>
          </ac:spMkLst>
        </pc:spChg>
        <pc:spChg chg="mod">
          <ac:chgData name="Yoon, James (Jim)" userId="8a7a915f-98f1-4b07-8503-3ec4b5ff3eac" providerId="ADAL" clId="{51C8BE54-9F44-4D04-A509-9133C33D5399}" dt="2021-07-08T17:02:27.684" v="4861" actId="20577"/>
          <ac:spMkLst>
            <pc:docMk/>
            <pc:sldMk cId="1418595681" sldId="275"/>
            <ac:spMk id="9" creationId="{56F25AF1-1195-475E-BB00-45536AF81C68}"/>
          </ac:spMkLst>
        </pc:spChg>
        <pc:spChg chg="add mod">
          <ac:chgData name="Yoon, James (Jim)" userId="8a7a915f-98f1-4b07-8503-3ec4b5ff3eac" providerId="ADAL" clId="{51C8BE54-9F44-4D04-A509-9133C33D5399}" dt="2021-07-08T18:16:01.898" v="4948" actId="1035"/>
          <ac:spMkLst>
            <pc:docMk/>
            <pc:sldMk cId="1418595681" sldId="275"/>
            <ac:spMk id="10" creationId="{2B3F9F75-C10C-4963-BA67-8E451EFB7BFD}"/>
          </ac:spMkLst>
        </pc:spChg>
        <pc:spChg chg="add mod">
          <ac:chgData name="Yoon, James (Jim)" userId="8a7a915f-98f1-4b07-8503-3ec4b5ff3eac" providerId="ADAL" clId="{51C8BE54-9F44-4D04-A509-9133C33D5399}" dt="2021-07-08T18:16:01.898" v="4948" actId="1035"/>
          <ac:spMkLst>
            <pc:docMk/>
            <pc:sldMk cId="1418595681" sldId="275"/>
            <ac:spMk id="11" creationId="{E52189AE-D7C5-4ED0-A8EC-D591420D1B74}"/>
          </ac:spMkLst>
        </pc:spChg>
        <pc:spChg chg="add mod">
          <ac:chgData name="Yoon, James (Jim)" userId="8a7a915f-98f1-4b07-8503-3ec4b5ff3eac" providerId="ADAL" clId="{51C8BE54-9F44-4D04-A509-9133C33D5399}" dt="2021-07-08T18:16:01.898" v="4948" actId="1035"/>
          <ac:spMkLst>
            <pc:docMk/>
            <pc:sldMk cId="1418595681" sldId="275"/>
            <ac:spMk id="12" creationId="{4561189D-6FC3-4047-87F7-D695A05DB178}"/>
          </ac:spMkLst>
        </pc:spChg>
        <pc:spChg chg="add mod">
          <ac:chgData name="Yoon, James (Jim)" userId="8a7a915f-98f1-4b07-8503-3ec4b5ff3eac" providerId="ADAL" clId="{51C8BE54-9F44-4D04-A509-9133C33D5399}" dt="2021-07-08T18:17:20.107" v="4949" actId="20577"/>
          <ac:spMkLst>
            <pc:docMk/>
            <pc:sldMk cId="1418595681" sldId="275"/>
            <ac:spMk id="13" creationId="{0D556716-E784-4DCA-8934-D039596A26E8}"/>
          </ac:spMkLst>
        </pc:spChg>
        <pc:spChg chg="add mod">
          <ac:chgData name="Yoon, James (Jim)" userId="8a7a915f-98f1-4b07-8503-3ec4b5ff3eac" providerId="ADAL" clId="{51C8BE54-9F44-4D04-A509-9133C33D5399}" dt="2021-07-08T18:16:01.898" v="4948" actId="1035"/>
          <ac:spMkLst>
            <pc:docMk/>
            <pc:sldMk cId="1418595681" sldId="275"/>
            <ac:spMk id="19" creationId="{BC20E663-7DEC-4101-AFA6-48EA2C1D2350}"/>
          </ac:spMkLst>
        </pc:spChg>
        <pc:spChg chg="add mod">
          <ac:chgData name="Yoon, James (Jim)" userId="8a7a915f-98f1-4b07-8503-3ec4b5ff3eac" providerId="ADAL" clId="{51C8BE54-9F44-4D04-A509-9133C33D5399}" dt="2021-07-08T18:16:01.898" v="4948" actId="1035"/>
          <ac:spMkLst>
            <pc:docMk/>
            <pc:sldMk cId="1418595681" sldId="275"/>
            <ac:spMk id="20" creationId="{06440975-6BB2-4C29-B313-15DAEB94A878}"/>
          </ac:spMkLst>
        </pc:spChg>
        <pc:spChg chg="add mod">
          <ac:chgData name="Yoon, James (Jim)" userId="8a7a915f-98f1-4b07-8503-3ec4b5ff3eac" providerId="ADAL" clId="{51C8BE54-9F44-4D04-A509-9133C33D5399}" dt="2021-07-08T18:16:01.898" v="4948" actId="1035"/>
          <ac:spMkLst>
            <pc:docMk/>
            <pc:sldMk cId="1418595681" sldId="275"/>
            <ac:spMk id="21" creationId="{E6A1B5C6-6CA7-4E72-8ED4-E48A25BB3ED2}"/>
          </ac:spMkLst>
        </pc:spChg>
        <pc:spChg chg="add del mod">
          <ac:chgData name="Yoon, James (Jim)" userId="8a7a915f-98f1-4b07-8503-3ec4b5ff3eac" providerId="ADAL" clId="{51C8BE54-9F44-4D04-A509-9133C33D5399}" dt="2021-07-08T17:07:46.070" v="4896"/>
          <ac:spMkLst>
            <pc:docMk/>
            <pc:sldMk cId="1418595681" sldId="275"/>
            <ac:spMk id="22" creationId="{03DBD284-F87B-43F2-B62A-07E36D3F1579}"/>
          </ac:spMkLst>
        </pc:spChg>
        <pc:spChg chg="add mod">
          <ac:chgData name="Yoon, James (Jim)" userId="8a7a915f-98f1-4b07-8503-3ec4b5ff3eac" providerId="ADAL" clId="{51C8BE54-9F44-4D04-A509-9133C33D5399}" dt="2021-07-08T18:16:01.898" v="4948" actId="1035"/>
          <ac:spMkLst>
            <pc:docMk/>
            <pc:sldMk cId="1418595681" sldId="275"/>
            <ac:spMk id="23" creationId="{3BD4FBE7-7BD2-49FC-B160-635386A551D5}"/>
          </ac:spMkLst>
        </pc:spChg>
        <pc:spChg chg="add mod">
          <ac:chgData name="Yoon, James (Jim)" userId="8a7a915f-98f1-4b07-8503-3ec4b5ff3eac" providerId="ADAL" clId="{51C8BE54-9F44-4D04-A509-9133C33D5399}" dt="2021-07-08T18:16:01.898" v="4948" actId="1035"/>
          <ac:spMkLst>
            <pc:docMk/>
            <pc:sldMk cId="1418595681" sldId="275"/>
            <ac:spMk id="24" creationId="{6BFC631C-4705-4DF2-8D06-69FA6F27BC42}"/>
          </ac:spMkLst>
        </pc:spChg>
        <pc:spChg chg="add mod">
          <ac:chgData name="Yoon, James (Jim)" userId="8a7a915f-98f1-4b07-8503-3ec4b5ff3eac" providerId="ADAL" clId="{51C8BE54-9F44-4D04-A509-9133C33D5399}" dt="2021-07-08T18:16:01.898" v="4948" actId="1035"/>
          <ac:spMkLst>
            <pc:docMk/>
            <pc:sldMk cId="1418595681" sldId="275"/>
            <ac:spMk id="25" creationId="{17A5B6F7-9FFE-4D92-892F-A695B7C1FDA5}"/>
          </ac:spMkLst>
        </pc:spChg>
        <pc:spChg chg="add mod">
          <ac:chgData name="Yoon, James (Jim)" userId="8a7a915f-98f1-4b07-8503-3ec4b5ff3eac" providerId="ADAL" clId="{51C8BE54-9F44-4D04-A509-9133C33D5399}" dt="2021-07-08T18:16:01.898" v="4948" actId="1035"/>
          <ac:spMkLst>
            <pc:docMk/>
            <pc:sldMk cId="1418595681" sldId="275"/>
            <ac:spMk id="26" creationId="{7247E507-A0C5-477B-B3C2-6E2EF31296D8}"/>
          </ac:spMkLst>
        </pc:spChg>
        <pc:spChg chg="add mod">
          <ac:chgData name="Yoon, James (Jim)" userId="8a7a915f-98f1-4b07-8503-3ec4b5ff3eac" providerId="ADAL" clId="{51C8BE54-9F44-4D04-A509-9133C33D5399}" dt="2021-07-08T18:16:01.898" v="4948" actId="1035"/>
          <ac:spMkLst>
            <pc:docMk/>
            <pc:sldMk cId="1418595681" sldId="275"/>
            <ac:spMk id="27" creationId="{7989403C-310B-491C-B9CB-21DC39B4A9AB}"/>
          </ac:spMkLst>
        </pc:spChg>
        <pc:spChg chg="add mod">
          <ac:chgData name="Yoon, James (Jim)" userId="8a7a915f-98f1-4b07-8503-3ec4b5ff3eac" providerId="ADAL" clId="{51C8BE54-9F44-4D04-A509-9133C33D5399}" dt="2021-07-08T18:20:25.147" v="4963" actId="207"/>
          <ac:spMkLst>
            <pc:docMk/>
            <pc:sldMk cId="1418595681" sldId="275"/>
            <ac:spMk id="28" creationId="{07217945-FCA7-4F8D-8F79-9D89537CF1C9}"/>
          </ac:spMkLst>
        </pc:spChg>
        <pc:spChg chg="add mod">
          <ac:chgData name="Yoon, James (Jim)" userId="8a7a915f-98f1-4b07-8503-3ec4b5ff3eac" providerId="ADAL" clId="{51C8BE54-9F44-4D04-A509-9133C33D5399}" dt="2021-07-08T18:20:25.147" v="4963" actId="207"/>
          <ac:spMkLst>
            <pc:docMk/>
            <pc:sldMk cId="1418595681" sldId="275"/>
            <ac:spMk id="29" creationId="{80DA0D17-ABE7-4758-AA7A-E7D509DEC23E}"/>
          </ac:spMkLst>
        </pc:spChg>
        <pc:spChg chg="add mod">
          <ac:chgData name="Yoon, James (Jim)" userId="8a7a915f-98f1-4b07-8503-3ec4b5ff3eac" providerId="ADAL" clId="{51C8BE54-9F44-4D04-A509-9133C33D5399}" dt="2021-07-08T18:20:25.147" v="4963" actId="207"/>
          <ac:spMkLst>
            <pc:docMk/>
            <pc:sldMk cId="1418595681" sldId="275"/>
            <ac:spMk id="30" creationId="{03315DA2-B797-442F-AE94-59B33C4DEF2E}"/>
          </ac:spMkLst>
        </pc:spChg>
        <pc:spChg chg="add mod">
          <ac:chgData name="Yoon, James (Jim)" userId="8a7a915f-98f1-4b07-8503-3ec4b5ff3eac" providerId="ADAL" clId="{51C8BE54-9F44-4D04-A509-9133C33D5399}" dt="2021-07-08T18:20:25.147" v="4963" actId="207"/>
          <ac:spMkLst>
            <pc:docMk/>
            <pc:sldMk cId="1418595681" sldId="275"/>
            <ac:spMk id="31" creationId="{C100AF2B-180C-4585-A39F-25E67313338D}"/>
          </ac:spMkLst>
        </pc:spChg>
        <pc:spChg chg="add mod">
          <ac:chgData name="Yoon, James (Jim)" userId="8a7a915f-98f1-4b07-8503-3ec4b5ff3eac" providerId="ADAL" clId="{51C8BE54-9F44-4D04-A509-9133C33D5399}" dt="2021-07-08T18:31:12.179" v="5080" actId="20577"/>
          <ac:spMkLst>
            <pc:docMk/>
            <pc:sldMk cId="1418595681" sldId="275"/>
            <ac:spMk id="33" creationId="{A478408F-FD89-49CB-8199-0D8487C4EB1B}"/>
          </ac:spMkLst>
        </pc:spChg>
        <pc:spChg chg="add mod">
          <ac:chgData name="Yoon, James (Jim)" userId="8a7a915f-98f1-4b07-8503-3ec4b5ff3eac" providerId="ADAL" clId="{51C8BE54-9F44-4D04-A509-9133C33D5399}" dt="2021-07-08T18:27:30.531" v="5032" actId="1076"/>
          <ac:spMkLst>
            <pc:docMk/>
            <pc:sldMk cId="1418595681" sldId="275"/>
            <ac:spMk id="34" creationId="{7E239504-8095-446C-8681-F81477DDB7F4}"/>
          </ac:spMkLst>
        </pc:spChg>
        <pc:spChg chg="add mod">
          <ac:chgData name="Yoon, James (Jim)" userId="8a7a915f-98f1-4b07-8503-3ec4b5ff3eac" providerId="ADAL" clId="{51C8BE54-9F44-4D04-A509-9133C33D5399}" dt="2021-07-08T18:27:54.384" v="5049" actId="1076"/>
          <ac:spMkLst>
            <pc:docMk/>
            <pc:sldMk cId="1418595681" sldId="275"/>
            <ac:spMk id="36" creationId="{B73756B4-3148-4B0C-B2EE-8A9FD723EE6E}"/>
          </ac:spMkLst>
        </pc:spChg>
        <pc:picChg chg="add del mod">
          <ac:chgData name="Yoon, James (Jim)" userId="8a7a915f-98f1-4b07-8503-3ec4b5ff3eac" providerId="ADAL" clId="{51C8BE54-9F44-4D04-A509-9133C33D5399}" dt="2021-07-08T18:26:44.011" v="4995" actId="478"/>
          <ac:picMkLst>
            <pc:docMk/>
            <pc:sldMk cId="1418595681" sldId="275"/>
            <ac:picMk id="32" creationId="{0CDCFF05-5C15-4C45-9EB2-56BEEBDF6542}"/>
          </ac:picMkLst>
        </pc:picChg>
        <pc:picChg chg="add mod">
          <ac:chgData name="Yoon, James (Jim)" userId="8a7a915f-98f1-4b07-8503-3ec4b5ff3eac" providerId="ADAL" clId="{51C8BE54-9F44-4D04-A509-9133C33D5399}" dt="2021-07-08T18:27:52.403" v="5048" actId="1076"/>
          <ac:picMkLst>
            <pc:docMk/>
            <pc:sldMk cId="1418595681" sldId="275"/>
            <ac:picMk id="35" creationId="{0EB34DE2-CEAC-4294-9127-C633E8000891}"/>
          </ac:picMkLst>
        </pc:picChg>
        <pc:cxnChg chg="add del">
          <ac:chgData name="Yoon, James (Jim)" userId="8a7a915f-98f1-4b07-8503-3ec4b5ff3eac" providerId="ADAL" clId="{51C8BE54-9F44-4D04-A509-9133C33D5399}" dt="2021-07-08T16:54:48.752" v="4297" actId="478"/>
          <ac:cxnSpMkLst>
            <pc:docMk/>
            <pc:sldMk cId="1418595681" sldId="275"/>
            <ac:cxnSpMk id="6" creationId="{9298F8E9-51AA-4A10-BF69-8A93E4C49F54}"/>
          </ac:cxnSpMkLst>
        </pc:cxnChg>
        <pc:cxnChg chg="add del mod">
          <ac:chgData name="Yoon, James (Jim)" userId="8a7a915f-98f1-4b07-8503-3ec4b5ff3eac" providerId="ADAL" clId="{51C8BE54-9F44-4D04-A509-9133C33D5399}" dt="2021-07-08T17:03:57.846" v="4868" actId="478"/>
          <ac:cxnSpMkLst>
            <pc:docMk/>
            <pc:sldMk cId="1418595681" sldId="275"/>
            <ac:cxnSpMk id="14" creationId="{F6F0CCC8-0D0A-49F9-A14C-0815BA03EEF4}"/>
          </ac:cxnSpMkLst>
        </pc:cxnChg>
        <pc:cxnChg chg="add del mod">
          <ac:chgData name="Yoon, James (Jim)" userId="8a7a915f-98f1-4b07-8503-3ec4b5ff3eac" providerId="ADAL" clId="{51C8BE54-9F44-4D04-A509-9133C33D5399}" dt="2021-07-08T17:03:57.190" v="4867" actId="478"/>
          <ac:cxnSpMkLst>
            <pc:docMk/>
            <pc:sldMk cId="1418595681" sldId="275"/>
            <ac:cxnSpMk id="17" creationId="{15A06D2B-946F-4AB0-8C17-6B75DEA14953}"/>
          </ac:cxnSpMkLst>
        </pc:cxnChg>
      </pc:sldChg>
      <pc:sldChg chg="addSp delSp modSp new mod">
        <pc:chgData name="Yoon, James (Jim)" userId="8a7a915f-98f1-4b07-8503-3ec4b5ff3eac" providerId="ADAL" clId="{51C8BE54-9F44-4D04-A509-9133C33D5399}" dt="2021-07-08T18:58:29.004" v="5384" actId="20577"/>
        <pc:sldMkLst>
          <pc:docMk/>
          <pc:sldMk cId="2594221170" sldId="276"/>
        </pc:sldMkLst>
        <pc:spChg chg="del">
          <ac:chgData name="Yoon, James (Jim)" userId="8a7a915f-98f1-4b07-8503-3ec4b5ff3eac" providerId="ADAL" clId="{51C8BE54-9F44-4D04-A509-9133C33D5399}" dt="2021-07-08T18:53:59.416" v="5175" actId="478"/>
          <ac:spMkLst>
            <pc:docMk/>
            <pc:sldMk cId="2594221170" sldId="276"/>
            <ac:spMk id="2" creationId="{333112F4-7C57-48B8-BBB0-386DB1C139BC}"/>
          </ac:spMkLst>
        </pc:spChg>
        <pc:spChg chg="del">
          <ac:chgData name="Yoon, James (Jim)" userId="8a7a915f-98f1-4b07-8503-3ec4b5ff3eac" providerId="ADAL" clId="{51C8BE54-9F44-4D04-A509-9133C33D5399}" dt="2021-07-08T18:54:00.495" v="5176" actId="478"/>
          <ac:spMkLst>
            <pc:docMk/>
            <pc:sldMk cId="2594221170" sldId="276"/>
            <ac:spMk id="3" creationId="{576E4890-50ED-4F42-86A0-EE399EADC2A0}"/>
          </ac:spMkLst>
        </pc:spChg>
        <pc:spChg chg="add mod">
          <ac:chgData name="Yoon, James (Jim)" userId="8a7a915f-98f1-4b07-8503-3ec4b5ff3eac" providerId="ADAL" clId="{51C8BE54-9F44-4D04-A509-9133C33D5399}" dt="2021-07-08T18:58:29.004" v="5384" actId="20577"/>
          <ac:spMkLst>
            <pc:docMk/>
            <pc:sldMk cId="2594221170" sldId="276"/>
            <ac:spMk id="4" creationId="{3D26278E-82F5-4740-A4B5-3D10F77BC095}"/>
          </ac:spMkLst>
        </pc:spChg>
      </pc:sldChg>
      <pc:sldChg chg="addSp delSp modSp add mod">
        <pc:chgData name="Yoon, James (Jim)" userId="8a7a915f-98f1-4b07-8503-3ec4b5ff3eac" providerId="ADAL" clId="{51C8BE54-9F44-4D04-A509-9133C33D5399}" dt="2021-08-05T18:28:29.095" v="6136" actId="478"/>
        <pc:sldMkLst>
          <pc:docMk/>
          <pc:sldMk cId="4002740448" sldId="277"/>
        </pc:sldMkLst>
        <pc:spChg chg="del">
          <ac:chgData name="Yoon, James (Jim)" userId="8a7a915f-98f1-4b07-8503-3ec4b5ff3eac" providerId="ADAL" clId="{51C8BE54-9F44-4D04-A509-9133C33D5399}" dt="2021-07-28T03:31:23.723" v="5386" actId="478"/>
          <ac:spMkLst>
            <pc:docMk/>
            <pc:sldMk cId="4002740448" sldId="277"/>
            <ac:spMk id="2" creationId="{69B6627E-0147-439A-A090-2280F2EEC46C}"/>
          </ac:spMkLst>
        </pc:spChg>
        <pc:spChg chg="add mod">
          <ac:chgData name="Yoon, James (Jim)" userId="8a7a915f-98f1-4b07-8503-3ec4b5ff3eac" providerId="ADAL" clId="{51C8BE54-9F44-4D04-A509-9133C33D5399}" dt="2021-08-05T18:07:29.237" v="5987" actId="20577"/>
          <ac:spMkLst>
            <pc:docMk/>
            <pc:sldMk cId="4002740448" sldId="277"/>
            <ac:spMk id="3" creationId="{CCEE736C-8FCB-46F0-AC13-8BED732473FA}"/>
          </ac:spMkLst>
        </pc:spChg>
        <pc:spChg chg="add mod">
          <ac:chgData name="Yoon, James (Jim)" userId="8a7a915f-98f1-4b07-8503-3ec4b5ff3eac" providerId="ADAL" clId="{51C8BE54-9F44-4D04-A509-9133C33D5399}" dt="2021-08-05T18:07:48.990" v="6024" actId="20577"/>
          <ac:spMkLst>
            <pc:docMk/>
            <pc:sldMk cId="4002740448" sldId="277"/>
            <ac:spMk id="4" creationId="{7D1DFFCC-19DA-4E34-B852-3489DEFCFEA9}"/>
          </ac:spMkLst>
        </pc:spChg>
        <pc:spChg chg="del">
          <ac:chgData name="Yoon, James (Jim)" userId="8a7a915f-98f1-4b07-8503-3ec4b5ff3eac" providerId="ADAL" clId="{51C8BE54-9F44-4D04-A509-9133C33D5399}" dt="2021-07-28T03:31:23.723" v="5386" actId="478"/>
          <ac:spMkLst>
            <pc:docMk/>
            <pc:sldMk cId="4002740448" sldId="277"/>
            <ac:spMk id="4" creationId="{FB90DEEF-1EAE-499F-BD36-89A592545C5A}"/>
          </ac:spMkLst>
        </pc:spChg>
        <pc:spChg chg="add mod">
          <ac:chgData name="Yoon, James (Jim)" userId="8a7a915f-98f1-4b07-8503-3ec4b5ff3eac" providerId="ADAL" clId="{51C8BE54-9F44-4D04-A509-9133C33D5399}" dt="2021-08-05T18:10:17.504" v="6066" actId="20577"/>
          <ac:spMkLst>
            <pc:docMk/>
            <pc:sldMk cId="4002740448" sldId="277"/>
            <ac:spMk id="5" creationId="{B31EA7C1-8D74-4BAE-AF2E-AD8BBFF1CEC1}"/>
          </ac:spMkLst>
        </pc:spChg>
        <pc:spChg chg="del">
          <ac:chgData name="Yoon, James (Jim)" userId="8a7a915f-98f1-4b07-8503-3ec4b5ff3eac" providerId="ADAL" clId="{51C8BE54-9F44-4D04-A509-9133C33D5399}" dt="2021-07-28T03:31:23.723" v="5386" actId="478"/>
          <ac:spMkLst>
            <pc:docMk/>
            <pc:sldMk cId="4002740448" sldId="277"/>
            <ac:spMk id="5" creationId="{CFAC73BF-71F4-40BE-AC13-A2FE8F5F14AE}"/>
          </ac:spMkLst>
        </pc:spChg>
        <pc:spChg chg="del">
          <ac:chgData name="Yoon, James (Jim)" userId="8a7a915f-98f1-4b07-8503-3ec4b5ff3eac" providerId="ADAL" clId="{51C8BE54-9F44-4D04-A509-9133C33D5399}" dt="2021-07-28T03:31:23.723" v="5386" actId="478"/>
          <ac:spMkLst>
            <pc:docMk/>
            <pc:sldMk cId="4002740448" sldId="277"/>
            <ac:spMk id="7" creationId="{C4223FE3-AD4E-4F65-A17A-7CFA1736C5C3}"/>
          </ac:spMkLst>
        </pc:spChg>
        <pc:spChg chg="mod">
          <ac:chgData name="Yoon, James (Jim)" userId="8a7a915f-98f1-4b07-8503-3ec4b5ff3eac" providerId="ADAL" clId="{51C8BE54-9F44-4D04-A509-9133C33D5399}" dt="2021-08-05T17:41:56.351" v="5806" actId="1076"/>
          <ac:spMkLst>
            <pc:docMk/>
            <pc:sldMk cId="4002740448" sldId="277"/>
            <ac:spMk id="9" creationId="{56F25AF1-1195-475E-BB00-45536AF81C68}"/>
          </ac:spMkLst>
        </pc:spChg>
        <pc:spChg chg="del">
          <ac:chgData name="Yoon, James (Jim)" userId="8a7a915f-98f1-4b07-8503-3ec4b5ff3eac" providerId="ADAL" clId="{51C8BE54-9F44-4D04-A509-9133C33D5399}" dt="2021-07-28T03:31:23.723" v="5386" actId="478"/>
          <ac:spMkLst>
            <pc:docMk/>
            <pc:sldMk cId="4002740448" sldId="277"/>
            <ac:spMk id="10" creationId="{2B3F9F75-C10C-4963-BA67-8E451EFB7BFD}"/>
          </ac:spMkLst>
        </pc:spChg>
        <pc:spChg chg="add mod">
          <ac:chgData name="Yoon, James (Jim)" userId="8a7a915f-98f1-4b07-8503-3ec4b5ff3eac" providerId="ADAL" clId="{51C8BE54-9F44-4D04-A509-9133C33D5399}" dt="2021-08-05T18:09:52.286" v="6064" actId="207"/>
          <ac:spMkLst>
            <pc:docMk/>
            <pc:sldMk cId="4002740448" sldId="277"/>
            <ac:spMk id="10" creationId="{D8F2ED70-07C1-4708-89A1-BDD119022016}"/>
          </ac:spMkLst>
        </pc:spChg>
        <pc:spChg chg="del">
          <ac:chgData name="Yoon, James (Jim)" userId="8a7a915f-98f1-4b07-8503-3ec4b5ff3eac" providerId="ADAL" clId="{51C8BE54-9F44-4D04-A509-9133C33D5399}" dt="2021-07-28T03:31:23.723" v="5386" actId="478"/>
          <ac:spMkLst>
            <pc:docMk/>
            <pc:sldMk cId="4002740448" sldId="277"/>
            <ac:spMk id="11" creationId="{E52189AE-D7C5-4ED0-A8EC-D591420D1B74}"/>
          </ac:spMkLst>
        </pc:spChg>
        <pc:spChg chg="del">
          <ac:chgData name="Yoon, James (Jim)" userId="8a7a915f-98f1-4b07-8503-3ec4b5ff3eac" providerId="ADAL" clId="{51C8BE54-9F44-4D04-A509-9133C33D5399}" dt="2021-07-28T03:31:23.723" v="5386" actId="478"/>
          <ac:spMkLst>
            <pc:docMk/>
            <pc:sldMk cId="4002740448" sldId="277"/>
            <ac:spMk id="12" creationId="{4561189D-6FC3-4047-87F7-D695A05DB178}"/>
          </ac:spMkLst>
        </pc:spChg>
        <pc:spChg chg="del">
          <ac:chgData name="Yoon, James (Jim)" userId="8a7a915f-98f1-4b07-8503-3ec4b5ff3eac" providerId="ADAL" clId="{51C8BE54-9F44-4D04-A509-9133C33D5399}" dt="2021-07-28T03:31:23.723" v="5386" actId="478"/>
          <ac:spMkLst>
            <pc:docMk/>
            <pc:sldMk cId="4002740448" sldId="277"/>
            <ac:spMk id="13" creationId="{0D556716-E784-4DCA-8934-D039596A26E8}"/>
          </ac:spMkLst>
        </pc:spChg>
        <pc:spChg chg="add del mod">
          <ac:chgData name="Yoon, James (Jim)" userId="8a7a915f-98f1-4b07-8503-3ec4b5ff3eac" providerId="ADAL" clId="{51C8BE54-9F44-4D04-A509-9133C33D5399}" dt="2021-08-05T18:28:29.095" v="6136" actId="478"/>
          <ac:spMkLst>
            <pc:docMk/>
            <pc:sldMk cId="4002740448" sldId="277"/>
            <ac:spMk id="13" creationId="{AAABDF27-B100-49EC-BFCE-805B7398F596}"/>
          </ac:spMkLst>
        </pc:spChg>
        <pc:spChg chg="del">
          <ac:chgData name="Yoon, James (Jim)" userId="8a7a915f-98f1-4b07-8503-3ec4b5ff3eac" providerId="ADAL" clId="{51C8BE54-9F44-4D04-A509-9133C33D5399}" dt="2021-07-28T03:31:23.723" v="5386" actId="478"/>
          <ac:spMkLst>
            <pc:docMk/>
            <pc:sldMk cId="4002740448" sldId="277"/>
            <ac:spMk id="19" creationId="{BC20E663-7DEC-4101-AFA6-48EA2C1D2350}"/>
          </ac:spMkLst>
        </pc:spChg>
        <pc:spChg chg="del">
          <ac:chgData name="Yoon, James (Jim)" userId="8a7a915f-98f1-4b07-8503-3ec4b5ff3eac" providerId="ADAL" clId="{51C8BE54-9F44-4D04-A509-9133C33D5399}" dt="2021-07-28T03:31:23.723" v="5386" actId="478"/>
          <ac:spMkLst>
            <pc:docMk/>
            <pc:sldMk cId="4002740448" sldId="277"/>
            <ac:spMk id="20" creationId="{06440975-6BB2-4C29-B313-15DAEB94A878}"/>
          </ac:spMkLst>
        </pc:spChg>
        <pc:spChg chg="del">
          <ac:chgData name="Yoon, James (Jim)" userId="8a7a915f-98f1-4b07-8503-3ec4b5ff3eac" providerId="ADAL" clId="{51C8BE54-9F44-4D04-A509-9133C33D5399}" dt="2021-07-28T03:31:23.723" v="5386" actId="478"/>
          <ac:spMkLst>
            <pc:docMk/>
            <pc:sldMk cId="4002740448" sldId="277"/>
            <ac:spMk id="21" creationId="{E6A1B5C6-6CA7-4E72-8ED4-E48A25BB3ED2}"/>
          </ac:spMkLst>
        </pc:spChg>
        <pc:spChg chg="del">
          <ac:chgData name="Yoon, James (Jim)" userId="8a7a915f-98f1-4b07-8503-3ec4b5ff3eac" providerId="ADAL" clId="{51C8BE54-9F44-4D04-A509-9133C33D5399}" dt="2021-07-28T03:31:23.723" v="5386" actId="478"/>
          <ac:spMkLst>
            <pc:docMk/>
            <pc:sldMk cId="4002740448" sldId="277"/>
            <ac:spMk id="23" creationId="{3BD4FBE7-7BD2-49FC-B160-635386A551D5}"/>
          </ac:spMkLst>
        </pc:spChg>
        <pc:spChg chg="del">
          <ac:chgData name="Yoon, James (Jim)" userId="8a7a915f-98f1-4b07-8503-3ec4b5ff3eac" providerId="ADAL" clId="{51C8BE54-9F44-4D04-A509-9133C33D5399}" dt="2021-07-28T03:31:23.723" v="5386" actId="478"/>
          <ac:spMkLst>
            <pc:docMk/>
            <pc:sldMk cId="4002740448" sldId="277"/>
            <ac:spMk id="24" creationId="{6BFC631C-4705-4DF2-8D06-69FA6F27BC42}"/>
          </ac:spMkLst>
        </pc:spChg>
        <pc:spChg chg="del">
          <ac:chgData name="Yoon, James (Jim)" userId="8a7a915f-98f1-4b07-8503-3ec4b5ff3eac" providerId="ADAL" clId="{51C8BE54-9F44-4D04-A509-9133C33D5399}" dt="2021-07-28T03:31:23.723" v="5386" actId="478"/>
          <ac:spMkLst>
            <pc:docMk/>
            <pc:sldMk cId="4002740448" sldId="277"/>
            <ac:spMk id="25" creationId="{17A5B6F7-9FFE-4D92-892F-A695B7C1FDA5}"/>
          </ac:spMkLst>
        </pc:spChg>
        <pc:spChg chg="del">
          <ac:chgData name="Yoon, James (Jim)" userId="8a7a915f-98f1-4b07-8503-3ec4b5ff3eac" providerId="ADAL" clId="{51C8BE54-9F44-4D04-A509-9133C33D5399}" dt="2021-07-28T03:31:23.723" v="5386" actId="478"/>
          <ac:spMkLst>
            <pc:docMk/>
            <pc:sldMk cId="4002740448" sldId="277"/>
            <ac:spMk id="26" creationId="{7247E507-A0C5-477B-B3C2-6E2EF31296D8}"/>
          </ac:spMkLst>
        </pc:spChg>
        <pc:spChg chg="del">
          <ac:chgData name="Yoon, James (Jim)" userId="8a7a915f-98f1-4b07-8503-3ec4b5ff3eac" providerId="ADAL" clId="{51C8BE54-9F44-4D04-A509-9133C33D5399}" dt="2021-07-28T03:31:23.723" v="5386" actId="478"/>
          <ac:spMkLst>
            <pc:docMk/>
            <pc:sldMk cId="4002740448" sldId="277"/>
            <ac:spMk id="27" creationId="{7989403C-310B-491C-B9CB-21DC39B4A9AB}"/>
          </ac:spMkLst>
        </pc:spChg>
        <pc:spChg chg="del">
          <ac:chgData name="Yoon, James (Jim)" userId="8a7a915f-98f1-4b07-8503-3ec4b5ff3eac" providerId="ADAL" clId="{51C8BE54-9F44-4D04-A509-9133C33D5399}" dt="2021-07-28T03:31:23.723" v="5386" actId="478"/>
          <ac:spMkLst>
            <pc:docMk/>
            <pc:sldMk cId="4002740448" sldId="277"/>
            <ac:spMk id="28" creationId="{07217945-FCA7-4F8D-8F79-9D89537CF1C9}"/>
          </ac:spMkLst>
        </pc:spChg>
        <pc:spChg chg="del">
          <ac:chgData name="Yoon, James (Jim)" userId="8a7a915f-98f1-4b07-8503-3ec4b5ff3eac" providerId="ADAL" clId="{51C8BE54-9F44-4D04-A509-9133C33D5399}" dt="2021-07-28T03:31:23.723" v="5386" actId="478"/>
          <ac:spMkLst>
            <pc:docMk/>
            <pc:sldMk cId="4002740448" sldId="277"/>
            <ac:spMk id="29" creationId="{80DA0D17-ABE7-4758-AA7A-E7D509DEC23E}"/>
          </ac:spMkLst>
        </pc:spChg>
        <pc:spChg chg="del">
          <ac:chgData name="Yoon, James (Jim)" userId="8a7a915f-98f1-4b07-8503-3ec4b5ff3eac" providerId="ADAL" clId="{51C8BE54-9F44-4D04-A509-9133C33D5399}" dt="2021-07-28T03:31:23.723" v="5386" actId="478"/>
          <ac:spMkLst>
            <pc:docMk/>
            <pc:sldMk cId="4002740448" sldId="277"/>
            <ac:spMk id="30" creationId="{03315DA2-B797-442F-AE94-59B33C4DEF2E}"/>
          </ac:spMkLst>
        </pc:spChg>
        <pc:spChg chg="del">
          <ac:chgData name="Yoon, James (Jim)" userId="8a7a915f-98f1-4b07-8503-3ec4b5ff3eac" providerId="ADAL" clId="{51C8BE54-9F44-4D04-A509-9133C33D5399}" dt="2021-07-28T03:31:23.723" v="5386" actId="478"/>
          <ac:spMkLst>
            <pc:docMk/>
            <pc:sldMk cId="4002740448" sldId="277"/>
            <ac:spMk id="31" creationId="{C100AF2B-180C-4585-A39F-25E67313338D}"/>
          </ac:spMkLst>
        </pc:spChg>
        <pc:spChg chg="del">
          <ac:chgData name="Yoon, James (Jim)" userId="8a7a915f-98f1-4b07-8503-3ec4b5ff3eac" providerId="ADAL" clId="{51C8BE54-9F44-4D04-A509-9133C33D5399}" dt="2021-07-28T03:31:23.723" v="5386" actId="478"/>
          <ac:spMkLst>
            <pc:docMk/>
            <pc:sldMk cId="4002740448" sldId="277"/>
            <ac:spMk id="33" creationId="{A478408F-FD89-49CB-8199-0D8487C4EB1B}"/>
          </ac:spMkLst>
        </pc:spChg>
        <pc:spChg chg="del">
          <ac:chgData name="Yoon, James (Jim)" userId="8a7a915f-98f1-4b07-8503-3ec4b5ff3eac" providerId="ADAL" clId="{51C8BE54-9F44-4D04-A509-9133C33D5399}" dt="2021-07-28T03:31:23.723" v="5386" actId="478"/>
          <ac:spMkLst>
            <pc:docMk/>
            <pc:sldMk cId="4002740448" sldId="277"/>
            <ac:spMk id="34" creationId="{7E239504-8095-446C-8681-F81477DDB7F4}"/>
          </ac:spMkLst>
        </pc:spChg>
        <pc:spChg chg="del">
          <ac:chgData name="Yoon, James (Jim)" userId="8a7a915f-98f1-4b07-8503-3ec4b5ff3eac" providerId="ADAL" clId="{51C8BE54-9F44-4D04-A509-9133C33D5399}" dt="2021-07-28T03:31:23.723" v="5386" actId="478"/>
          <ac:spMkLst>
            <pc:docMk/>
            <pc:sldMk cId="4002740448" sldId="277"/>
            <ac:spMk id="36" creationId="{B73756B4-3148-4B0C-B2EE-8A9FD723EE6E}"/>
          </ac:spMkLst>
        </pc:spChg>
        <pc:picChg chg="add del mod">
          <ac:chgData name="Yoon, James (Jim)" userId="8a7a915f-98f1-4b07-8503-3ec4b5ff3eac" providerId="ADAL" clId="{51C8BE54-9F44-4D04-A509-9133C33D5399}" dt="2021-08-05T18:28:29.095" v="6136" actId="478"/>
          <ac:picMkLst>
            <pc:docMk/>
            <pc:sldMk cId="4002740448" sldId="277"/>
            <ac:picMk id="12" creationId="{3BB8A005-AFE6-4B7C-88C3-CC7D3E6BDC08}"/>
          </ac:picMkLst>
        </pc:picChg>
        <pc:picChg chg="del">
          <ac:chgData name="Yoon, James (Jim)" userId="8a7a915f-98f1-4b07-8503-3ec4b5ff3eac" providerId="ADAL" clId="{51C8BE54-9F44-4D04-A509-9133C33D5399}" dt="2021-07-28T03:31:23.723" v="5386" actId="478"/>
          <ac:picMkLst>
            <pc:docMk/>
            <pc:sldMk cId="4002740448" sldId="277"/>
            <ac:picMk id="35" creationId="{0EB34DE2-CEAC-4294-9127-C633E8000891}"/>
          </ac:picMkLst>
        </pc:picChg>
        <pc:cxnChg chg="add del mod">
          <ac:chgData name="Yoon, James (Jim)" userId="8a7a915f-98f1-4b07-8503-3ec4b5ff3eac" providerId="ADAL" clId="{51C8BE54-9F44-4D04-A509-9133C33D5399}" dt="2021-08-05T18:08:21.326" v="6026" actId="478"/>
          <ac:cxnSpMkLst>
            <pc:docMk/>
            <pc:sldMk cId="4002740448" sldId="277"/>
            <ac:cxnSpMk id="6" creationId="{1BD4B5A4-4D0F-4D60-BA82-01D2D7FB07A0}"/>
          </ac:cxnSpMkLst>
        </pc:cxnChg>
        <pc:cxnChg chg="add mod">
          <ac:chgData name="Yoon, James (Jim)" userId="8a7a915f-98f1-4b07-8503-3ec4b5ff3eac" providerId="ADAL" clId="{51C8BE54-9F44-4D04-A509-9133C33D5399}" dt="2021-08-05T18:08:49.181" v="6037" actId="692"/>
          <ac:cxnSpMkLst>
            <pc:docMk/>
            <pc:sldMk cId="4002740448" sldId="277"/>
            <ac:cxnSpMk id="8" creationId="{B74F2CE3-1469-44A2-AA24-E54728C4EDBA}"/>
          </ac:cxnSpMkLst>
        </pc:cxnChg>
      </pc:sldChg>
      <pc:sldChg chg="addSp delSp modSp new mod">
        <pc:chgData name="Yoon, James (Jim)" userId="8a7a915f-98f1-4b07-8503-3ec4b5ff3eac" providerId="ADAL" clId="{51C8BE54-9F44-4D04-A509-9133C33D5399}" dt="2021-08-05T18:47:25.258" v="6161" actId="20577"/>
        <pc:sldMkLst>
          <pc:docMk/>
          <pc:sldMk cId="1477406722" sldId="278"/>
        </pc:sldMkLst>
        <pc:spChg chg="del">
          <ac:chgData name="Yoon, James (Jim)" userId="8a7a915f-98f1-4b07-8503-3ec4b5ff3eac" providerId="ADAL" clId="{51C8BE54-9F44-4D04-A509-9133C33D5399}" dt="2021-08-05T18:28:09.937" v="6130" actId="478"/>
          <ac:spMkLst>
            <pc:docMk/>
            <pc:sldMk cId="1477406722" sldId="278"/>
            <ac:spMk id="2" creationId="{3C39320B-17AC-4254-BB05-2990084EE070}"/>
          </ac:spMkLst>
        </pc:spChg>
        <pc:spChg chg="del">
          <ac:chgData name="Yoon, James (Jim)" userId="8a7a915f-98f1-4b07-8503-3ec4b5ff3eac" providerId="ADAL" clId="{51C8BE54-9F44-4D04-A509-9133C33D5399}" dt="2021-08-05T18:28:07.596" v="6129" actId="478"/>
          <ac:spMkLst>
            <pc:docMk/>
            <pc:sldMk cId="1477406722" sldId="278"/>
            <ac:spMk id="3" creationId="{817272F5-B158-438F-8A8C-60B41E8508BD}"/>
          </ac:spMkLst>
        </pc:spChg>
        <pc:spChg chg="add mod">
          <ac:chgData name="Yoon, James (Jim)" userId="8a7a915f-98f1-4b07-8503-3ec4b5ff3eac" providerId="ADAL" clId="{51C8BE54-9F44-4D04-A509-9133C33D5399}" dt="2021-08-05T18:47:25.258" v="6161" actId="20577"/>
          <ac:spMkLst>
            <pc:docMk/>
            <pc:sldMk cId="1477406722" sldId="278"/>
            <ac:spMk id="5" creationId="{53B5B309-01A7-46A8-8099-CD04FA1DCA73}"/>
          </ac:spMkLst>
        </pc:spChg>
        <pc:picChg chg="add del mod">
          <ac:chgData name="Yoon, James (Jim)" userId="8a7a915f-98f1-4b07-8503-3ec4b5ff3eac" providerId="ADAL" clId="{51C8BE54-9F44-4D04-A509-9133C33D5399}" dt="2021-08-05T18:46:52.399" v="6137" actId="478"/>
          <ac:picMkLst>
            <pc:docMk/>
            <pc:sldMk cId="1477406722" sldId="278"/>
            <ac:picMk id="4" creationId="{E383A2F7-0E9C-41CA-9C54-A709F40633A1}"/>
          </ac:picMkLst>
        </pc:picChg>
        <pc:picChg chg="add mod modCrop">
          <ac:chgData name="Yoon, James (Jim)" userId="8a7a915f-98f1-4b07-8503-3ec4b5ff3eac" providerId="ADAL" clId="{51C8BE54-9F44-4D04-A509-9133C33D5399}" dt="2021-08-05T18:47:15.763" v="6142" actId="1076"/>
          <ac:picMkLst>
            <pc:docMk/>
            <pc:sldMk cId="1477406722" sldId="278"/>
            <ac:picMk id="7" creationId="{DBDDF5F6-0BD6-41C4-93CF-16C264ACE0D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0DFA-27B7-47C0-837C-18F819F48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850B40-DE59-4AB9-86EE-9F3CA7E4FE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5F2DC8-23F9-423D-8ACF-D9C5C590DC05}"/>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5" name="Footer Placeholder 4">
            <a:extLst>
              <a:ext uri="{FF2B5EF4-FFF2-40B4-BE49-F238E27FC236}">
                <a16:creationId xmlns:a16="http://schemas.microsoft.com/office/drawing/2014/main" id="{515C23E9-9386-4742-AAA5-5B0F1B217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A5B70-1DA9-485D-98BB-22EC488A46B8}"/>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13383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F8B6-AF77-4159-BD24-9C91AE186D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FF736F-F2DE-4571-8000-F6B0134FD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E9097-0DD7-4059-9FD3-D6B8AE0587BA}"/>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5" name="Footer Placeholder 4">
            <a:extLst>
              <a:ext uri="{FF2B5EF4-FFF2-40B4-BE49-F238E27FC236}">
                <a16:creationId xmlns:a16="http://schemas.microsoft.com/office/drawing/2014/main" id="{E1525916-BFE5-47EE-86F2-55C81EE1E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5CBD9-0447-434C-8B95-7FF071F3FBA8}"/>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285392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F31470-7445-4E72-A0F6-FACA302632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A61D97-38A4-47C1-943D-DC6AD0B2E3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DB37A-7E3B-46AC-9195-F4AF120F7116}"/>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5" name="Footer Placeholder 4">
            <a:extLst>
              <a:ext uri="{FF2B5EF4-FFF2-40B4-BE49-F238E27FC236}">
                <a16:creationId xmlns:a16="http://schemas.microsoft.com/office/drawing/2014/main" id="{7C73A7E8-BE06-4DB4-B86D-E092AD76A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AB58C-50E8-4F46-93A8-D64D75D50C7C}"/>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5980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C67A-1699-4374-8866-0D828D2F5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A46A4-FCFD-456A-86D7-58C595D4E0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0DE31-83F0-4348-9C7C-B3242D9357DB}"/>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5" name="Footer Placeholder 4">
            <a:extLst>
              <a:ext uri="{FF2B5EF4-FFF2-40B4-BE49-F238E27FC236}">
                <a16:creationId xmlns:a16="http://schemas.microsoft.com/office/drawing/2014/main" id="{49BC74D8-7A6C-41B9-B5F4-38E227C1E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A0473-7A3B-4583-A743-97819DE4563E}"/>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272073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1631-5ABF-4C74-B862-831DA68CB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BEB38-AC30-4FC9-9402-C4123F8733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DF346-624E-4306-AAC8-75EAEB8539A5}"/>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5" name="Footer Placeholder 4">
            <a:extLst>
              <a:ext uri="{FF2B5EF4-FFF2-40B4-BE49-F238E27FC236}">
                <a16:creationId xmlns:a16="http://schemas.microsoft.com/office/drawing/2014/main" id="{396D8371-8DCD-4E6C-8DB8-37544AA67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D4BCC-B13C-4749-9B62-357081F64E66}"/>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3140422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F321-1B2E-45FC-AA81-E8286202E7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DB2DB-3376-46BE-8AD7-7082D682A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C2A99-68EC-4F5A-A827-328DB6E96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9803FA-BC07-4300-A492-40ADDA76ED03}"/>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6" name="Footer Placeholder 5">
            <a:extLst>
              <a:ext uri="{FF2B5EF4-FFF2-40B4-BE49-F238E27FC236}">
                <a16:creationId xmlns:a16="http://schemas.microsoft.com/office/drawing/2014/main" id="{15997F2F-0745-42C1-BC81-A262725B8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22C95-2A2C-4520-8EB9-1721377C5147}"/>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14091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3B3B-457B-4CF4-89CE-CDB09576A6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8A5064-CD8D-4A9C-9F01-E03452A96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DBF60C-7AEC-44B7-A50F-E8782C8C2C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3D50CD-EC62-4C69-A81F-EFD1AD0D6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5A6540-CD19-41D4-B5A8-432EEC9C98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7DE0B6-1270-4AF1-B5EA-6BFBAEBC626B}"/>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8" name="Footer Placeholder 7">
            <a:extLst>
              <a:ext uri="{FF2B5EF4-FFF2-40B4-BE49-F238E27FC236}">
                <a16:creationId xmlns:a16="http://schemas.microsoft.com/office/drawing/2014/main" id="{54BD29F9-69E7-4DC0-AFD3-C5D03CFBF6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76B31F-534C-4974-BDB2-7AF8A9AE7430}"/>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1581891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8CF8-6F75-4AA1-BB6D-C394724060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23BD6A-8B8B-4BA2-AF99-E9DE68505C04}"/>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4" name="Footer Placeholder 3">
            <a:extLst>
              <a:ext uri="{FF2B5EF4-FFF2-40B4-BE49-F238E27FC236}">
                <a16:creationId xmlns:a16="http://schemas.microsoft.com/office/drawing/2014/main" id="{A495855C-188C-4628-9F47-DEFEE4F0B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73D5D2-5672-4F51-9C69-1DCF727927BF}"/>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77786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BEE7-4C07-4372-B09B-57E317F10F33}"/>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3" name="Footer Placeholder 2">
            <a:extLst>
              <a:ext uri="{FF2B5EF4-FFF2-40B4-BE49-F238E27FC236}">
                <a16:creationId xmlns:a16="http://schemas.microsoft.com/office/drawing/2014/main" id="{AC630943-303C-468F-BA4C-2FE01C027C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F586CC-7D01-4B1E-A761-B4FEC4CE1CA4}"/>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5380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1651-2748-4D98-B693-74E59FB1E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0D5176-BCB6-43FA-A9D9-6E234ECAA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0B9451-08AA-4487-8D7B-54F956971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1F23E-ED20-41DD-9CF6-955967372EAE}"/>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6" name="Footer Placeholder 5">
            <a:extLst>
              <a:ext uri="{FF2B5EF4-FFF2-40B4-BE49-F238E27FC236}">
                <a16:creationId xmlns:a16="http://schemas.microsoft.com/office/drawing/2014/main" id="{84E130C1-B7C4-4715-BEE1-0E826BF9C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36015-21E0-48AB-9118-014B36DA6B8D}"/>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60288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DAA0-4CE4-41D8-824A-B78541343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DC46C-F148-4CCB-9E25-CC1CFF9F55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E513CD-B931-4F26-AED3-71FF93927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C88FD-59C9-45B3-918E-29A078E1825B}"/>
              </a:ext>
            </a:extLst>
          </p:cNvPr>
          <p:cNvSpPr>
            <a:spLocks noGrp="1"/>
          </p:cNvSpPr>
          <p:nvPr>
            <p:ph type="dt" sz="half" idx="10"/>
          </p:nvPr>
        </p:nvSpPr>
        <p:spPr/>
        <p:txBody>
          <a:bodyPr/>
          <a:lstStyle/>
          <a:p>
            <a:fld id="{7AC65AA3-70EE-4AAE-82B6-823552EBCD17}" type="datetimeFigureOut">
              <a:rPr lang="en-US" smtClean="0"/>
              <a:t>9/23/2021</a:t>
            </a:fld>
            <a:endParaRPr lang="en-US"/>
          </a:p>
        </p:txBody>
      </p:sp>
      <p:sp>
        <p:nvSpPr>
          <p:cNvPr id="6" name="Footer Placeholder 5">
            <a:extLst>
              <a:ext uri="{FF2B5EF4-FFF2-40B4-BE49-F238E27FC236}">
                <a16:creationId xmlns:a16="http://schemas.microsoft.com/office/drawing/2014/main" id="{A257FAC6-6A19-4E14-8F10-A215F906E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6AC57E-2584-495F-8CE9-D8FB9EEDA5A0}"/>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86664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E379A-E228-4BF3-BD58-7193C852D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062CE5-0199-42FE-82D5-AAB0350B4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46760-2514-4FB3-83C3-99FCE9B2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65AA3-70EE-4AAE-82B6-823552EBCD17}" type="datetimeFigureOut">
              <a:rPr lang="en-US" smtClean="0"/>
              <a:t>9/23/2021</a:t>
            </a:fld>
            <a:endParaRPr lang="en-US"/>
          </a:p>
        </p:txBody>
      </p:sp>
      <p:sp>
        <p:nvSpPr>
          <p:cNvPr id="5" name="Footer Placeholder 4">
            <a:extLst>
              <a:ext uri="{FF2B5EF4-FFF2-40B4-BE49-F238E27FC236}">
                <a16:creationId xmlns:a16="http://schemas.microsoft.com/office/drawing/2014/main" id="{D951821D-EDEB-4B63-B06E-95FB2164D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8526F0-B6AF-45DE-BF1E-9AC37E94E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2C6C3-B2F4-4F6B-A94B-628E30B5FA2E}" type="slidenum">
              <a:rPr lang="en-US" smtClean="0"/>
              <a:t>‹#›</a:t>
            </a:fld>
            <a:endParaRPr lang="en-US"/>
          </a:p>
        </p:txBody>
      </p:sp>
    </p:spTree>
    <p:extLst>
      <p:ext uri="{BB962C8B-B14F-4D97-AF65-F5344CB8AC3E}">
        <p14:creationId xmlns:p14="http://schemas.microsoft.com/office/powerpoint/2010/main" val="2687532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94E066-30A1-4995-8110-9F35A482E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59" y="2038853"/>
            <a:ext cx="5052061" cy="4444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23181F-217B-49F2-905E-A396A7F8CD24}"/>
              </a:ext>
            </a:extLst>
          </p:cNvPr>
          <p:cNvSpPr txBox="1"/>
          <p:nvPr/>
        </p:nvSpPr>
        <p:spPr>
          <a:xfrm>
            <a:off x="257175" y="104775"/>
            <a:ext cx="1762021" cy="369332"/>
          </a:xfrm>
          <a:prstGeom prst="rect">
            <a:avLst/>
          </a:prstGeom>
          <a:noFill/>
        </p:spPr>
        <p:txBody>
          <a:bodyPr wrap="none" rtlCol="0">
            <a:spAutoFit/>
          </a:bodyPr>
          <a:lstStyle/>
          <a:p>
            <a:r>
              <a:rPr lang="en-US" dirty="0"/>
              <a:t>Model Sequence</a:t>
            </a:r>
          </a:p>
        </p:txBody>
      </p:sp>
      <p:sp>
        <p:nvSpPr>
          <p:cNvPr id="2" name="TextBox 1">
            <a:extLst>
              <a:ext uri="{FF2B5EF4-FFF2-40B4-BE49-F238E27FC236}">
                <a16:creationId xmlns:a16="http://schemas.microsoft.com/office/drawing/2014/main" id="{09CEDE6E-0958-4B3B-895B-7A579E19EAC1}"/>
              </a:ext>
            </a:extLst>
          </p:cNvPr>
          <p:cNvSpPr txBox="1"/>
          <p:nvPr/>
        </p:nvSpPr>
        <p:spPr>
          <a:xfrm>
            <a:off x="257175" y="489321"/>
            <a:ext cx="3543300" cy="923330"/>
          </a:xfrm>
          <a:prstGeom prst="rect">
            <a:avLst/>
          </a:prstGeom>
          <a:noFill/>
        </p:spPr>
        <p:txBody>
          <a:bodyPr wrap="square" rtlCol="0">
            <a:spAutoFit/>
          </a:bodyPr>
          <a:lstStyle/>
          <a:p>
            <a:pPr marL="342900" indent="-342900">
              <a:buAutoNum type="arabicPeriod"/>
            </a:pPr>
            <a:r>
              <a:rPr lang="en-US" dirty="0"/>
              <a:t>Simulation setup</a:t>
            </a:r>
          </a:p>
          <a:p>
            <a:pPr marL="342900" indent="-342900">
              <a:buAutoNum type="arabicPeriod"/>
            </a:pPr>
            <a:r>
              <a:rPr lang="en-US" dirty="0"/>
              <a:t>Add engines to simulation</a:t>
            </a:r>
          </a:p>
          <a:p>
            <a:pPr marL="342900" indent="-342900">
              <a:buAutoNum type="arabicPeriod"/>
            </a:pPr>
            <a:r>
              <a:rPr lang="en-US" dirty="0"/>
              <a:t>Start simulation</a:t>
            </a:r>
          </a:p>
        </p:txBody>
      </p:sp>
    </p:spTree>
    <p:extLst>
      <p:ext uri="{BB962C8B-B14F-4D97-AF65-F5344CB8AC3E}">
        <p14:creationId xmlns:p14="http://schemas.microsoft.com/office/powerpoint/2010/main" val="4000426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6278E-82F5-4740-A4B5-3D10F77BC095}"/>
              </a:ext>
            </a:extLst>
          </p:cNvPr>
          <p:cNvSpPr txBox="1"/>
          <p:nvPr/>
        </p:nvSpPr>
        <p:spPr>
          <a:xfrm>
            <a:off x="211764" y="185787"/>
            <a:ext cx="10999933" cy="3785652"/>
          </a:xfrm>
          <a:prstGeom prst="rect">
            <a:avLst/>
          </a:prstGeom>
          <a:noFill/>
        </p:spPr>
        <p:txBody>
          <a:bodyPr wrap="square" rtlCol="0">
            <a:spAutoFit/>
          </a:bodyPr>
          <a:lstStyle/>
          <a:p>
            <a:r>
              <a:rPr lang="en-US" sz="4000" dirty="0"/>
              <a:t>2 topics to cover:</a:t>
            </a:r>
          </a:p>
          <a:p>
            <a:endParaRPr lang="en-US" sz="4000" dirty="0"/>
          </a:p>
          <a:p>
            <a:pPr marL="742950" indent="-742950">
              <a:buFont typeface="+mj-lt"/>
              <a:buAutoNum type="arabicPeriod"/>
            </a:pPr>
            <a:r>
              <a:rPr lang="en-US" sz="4000" dirty="0"/>
              <a:t>Aggregating flood risk at the block group level</a:t>
            </a:r>
          </a:p>
          <a:p>
            <a:pPr marL="742950" indent="-742950">
              <a:buFont typeface="+mj-lt"/>
              <a:buAutoNum type="arabicPeriod"/>
            </a:pPr>
            <a:endParaRPr lang="en-US" sz="4000" dirty="0"/>
          </a:p>
          <a:p>
            <a:pPr marL="742950" indent="-742950">
              <a:buFont typeface="+mj-lt"/>
              <a:buAutoNum type="arabicPeriod"/>
            </a:pPr>
            <a:r>
              <a:rPr lang="en-US" sz="4000" dirty="0"/>
              <a:t>Design of experiments to interrogate structural vs. parametric uncertainties</a:t>
            </a:r>
          </a:p>
        </p:txBody>
      </p:sp>
    </p:spTree>
    <p:extLst>
      <p:ext uri="{BB962C8B-B14F-4D97-AF65-F5344CB8AC3E}">
        <p14:creationId xmlns:p14="http://schemas.microsoft.com/office/powerpoint/2010/main" val="259422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0EC61C-7AB5-4BD2-9F1F-645DF7438E78}"/>
              </a:ext>
            </a:extLst>
          </p:cNvPr>
          <p:cNvSpPr txBox="1"/>
          <p:nvPr/>
        </p:nvSpPr>
        <p:spPr>
          <a:xfrm>
            <a:off x="211764" y="185787"/>
            <a:ext cx="5423389" cy="3785652"/>
          </a:xfrm>
          <a:prstGeom prst="rect">
            <a:avLst/>
          </a:prstGeom>
          <a:noFill/>
        </p:spPr>
        <p:txBody>
          <a:bodyPr wrap="square" rtlCol="0">
            <a:spAutoFit/>
          </a:bodyPr>
          <a:lstStyle/>
          <a:p>
            <a:r>
              <a:rPr lang="en-US" sz="4000" dirty="0"/>
              <a:t>Aggregating flood risk at the block group level w/</a:t>
            </a:r>
          </a:p>
          <a:p>
            <a:r>
              <a:rPr lang="en-US" sz="4000" dirty="0"/>
              <a:t>MS Buildings Footprints</a:t>
            </a:r>
          </a:p>
          <a:p>
            <a:endParaRPr lang="en-US" sz="4000" dirty="0"/>
          </a:p>
          <a:p>
            <a:r>
              <a:rPr lang="en-US" sz="4000" dirty="0"/>
              <a:t>~274,000 buildings identified in study area</a:t>
            </a:r>
          </a:p>
        </p:txBody>
      </p:sp>
      <p:pic>
        <p:nvPicPr>
          <p:cNvPr id="3" name="Picture 2">
            <a:extLst>
              <a:ext uri="{FF2B5EF4-FFF2-40B4-BE49-F238E27FC236}">
                <a16:creationId xmlns:a16="http://schemas.microsoft.com/office/drawing/2014/main" id="{5F25D206-B726-4821-9B3E-FE3EB94231B2}"/>
              </a:ext>
            </a:extLst>
          </p:cNvPr>
          <p:cNvPicPr>
            <a:picLocks noChangeAspect="1"/>
          </p:cNvPicPr>
          <p:nvPr/>
        </p:nvPicPr>
        <p:blipFill rotWithShape="1">
          <a:blip r:embed="rId2">
            <a:extLst>
              <a:ext uri="{28A0092B-C50C-407E-A947-70E740481C1C}">
                <a14:useLocalDpi xmlns:a14="http://schemas.microsoft.com/office/drawing/2010/main" val="0"/>
              </a:ext>
            </a:extLst>
          </a:blip>
          <a:srcRect l="48378"/>
          <a:stretch/>
        </p:blipFill>
        <p:spPr>
          <a:xfrm>
            <a:off x="5898292" y="0"/>
            <a:ext cx="6293115" cy="6858000"/>
          </a:xfrm>
          <a:prstGeom prst="rect">
            <a:avLst/>
          </a:prstGeom>
        </p:spPr>
      </p:pic>
    </p:spTree>
    <p:extLst>
      <p:ext uri="{BB962C8B-B14F-4D97-AF65-F5344CB8AC3E}">
        <p14:creationId xmlns:p14="http://schemas.microsoft.com/office/powerpoint/2010/main" val="1595263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4300AA-A64E-4150-A52D-2EF1A2D28EF9}"/>
              </a:ext>
            </a:extLst>
          </p:cNvPr>
          <p:cNvSpPr txBox="1"/>
          <p:nvPr/>
        </p:nvSpPr>
        <p:spPr>
          <a:xfrm>
            <a:off x="211765" y="185787"/>
            <a:ext cx="2136020" cy="3170099"/>
          </a:xfrm>
          <a:prstGeom prst="rect">
            <a:avLst/>
          </a:prstGeom>
          <a:noFill/>
        </p:spPr>
        <p:txBody>
          <a:bodyPr wrap="square" rtlCol="0">
            <a:spAutoFit/>
          </a:bodyPr>
          <a:lstStyle/>
          <a:p>
            <a:pPr algn="r"/>
            <a:r>
              <a:rPr lang="en-US" sz="4000" dirty="0"/>
              <a:t>Building</a:t>
            </a:r>
          </a:p>
          <a:p>
            <a:pPr algn="r"/>
            <a:r>
              <a:rPr lang="en-US" sz="4000" dirty="0"/>
              <a:t>Count</a:t>
            </a:r>
          </a:p>
          <a:p>
            <a:pPr algn="r"/>
            <a:r>
              <a:rPr lang="en-US" sz="4000" dirty="0"/>
              <a:t>per</a:t>
            </a:r>
          </a:p>
          <a:p>
            <a:pPr algn="r"/>
            <a:r>
              <a:rPr lang="en-US" sz="4000" dirty="0"/>
              <a:t>Block</a:t>
            </a:r>
          </a:p>
          <a:p>
            <a:pPr algn="r"/>
            <a:r>
              <a:rPr lang="en-US" sz="4000" dirty="0"/>
              <a:t>Group</a:t>
            </a:r>
          </a:p>
        </p:txBody>
      </p:sp>
      <p:pic>
        <p:nvPicPr>
          <p:cNvPr id="4" name="Picture 3">
            <a:extLst>
              <a:ext uri="{FF2B5EF4-FFF2-40B4-BE49-F238E27FC236}">
                <a16:creationId xmlns:a16="http://schemas.microsoft.com/office/drawing/2014/main" id="{C19DBE61-2B41-46FE-A055-8BFA30858D55}"/>
              </a:ext>
            </a:extLst>
          </p:cNvPr>
          <p:cNvPicPr>
            <a:picLocks noChangeAspect="1"/>
          </p:cNvPicPr>
          <p:nvPr/>
        </p:nvPicPr>
        <p:blipFill rotWithShape="1">
          <a:blip r:embed="rId2">
            <a:extLst>
              <a:ext uri="{28A0092B-C50C-407E-A947-70E740481C1C}">
                <a14:useLocalDpi xmlns:a14="http://schemas.microsoft.com/office/drawing/2010/main" val="0"/>
              </a:ext>
            </a:extLst>
          </a:blip>
          <a:srcRect l="21011"/>
          <a:stretch/>
        </p:blipFill>
        <p:spPr>
          <a:xfrm>
            <a:off x="2561968" y="0"/>
            <a:ext cx="9629439" cy="6858000"/>
          </a:xfrm>
          <a:prstGeom prst="rect">
            <a:avLst/>
          </a:prstGeom>
        </p:spPr>
      </p:pic>
    </p:spTree>
    <p:extLst>
      <p:ext uri="{BB962C8B-B14F-4D97-AF65-F5344CB8AC3E}">
        <p14:creationId xmlns:p14="http://schemas.microsoft.com/office/powerpoint/2010/main" val="2969847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A20D35-EC38-4A62-A168-315C96020531}"/>
              </a:ext>
            </a:extLst>
          </p:cNvPr>
          <p:cNvSpPr txBox="1"/>
          <p:nvPr/>
        </p:nvSpPr>
        <p:spPr>
          <a:xfrm>
            <a:off x="211765" y="185787"/>
            <a:ext cx="2136020" cy="1323439"/>
          </a:xfrm>
          <a:prstGeom prst="rect">
            <a:avLst/>
          </a:prstGeom>
          <a:noFill/>
        </p:spPr>
        <p:txBody>
          <a:bodyPr wrap="square" rtlCol="0">
            <a:spAutoFit/>
          </a:bodyPr>
          <a:lstStyle/>
          <a:p>
            <a:pPr algn="r"/>
            <a:r>
              <a:rPr lang="en-US" sz="4000" dirty="0"/>
              <a:t>RIFT</a:t>
            </a:r>
          </a:p>
          <a:p>
            <a:pPr algn="r"/>
            <a:r>
              <a:rPr lang="en-US" sz="4000" dirty="0"/>
              <a:t>Flooding</a:t>
            </a:r>
          </a:p>
        </p:txBody>
      </p:sp>
      <p:pic>
        <p:nvPicPr>
          <p:cNvPr id="7" name="Picture 6">
            <a:extLst>
              <a:ext uri="{FF2B5EF4-FFF2-40B4-BE49-F238E27FC236}">
                <a16:creationId xmlns:a16="http://schemas.microsoft.com/office/drawing/2014/main" id="{FD39266D-F189-43D2-9332-95329A3B7639}"/>
              </a:ext>
            </a:extLst>
          </p:cNvPr>
          <p:cNvPicPr>
            <a:picLocks noChangeAspect="1"/>
          </p:cNvPicPr>
          <p:nvPr/>
        </p:nvPicPr>
        <p:blipFill rotWithShape="1">
          <a:blip r:embed="rId2">
            <a:extLst>
              <a:ext uri="{28A0092B-C50C-407E-A947-70E740481C1C}">
                <a14:useLocalDpi xmlns:a14="http://schemas.microsoft.com/office/drawing/2010/main" val="0"/>
              </a:ext>
            </a:extLst>
          </a:blip>
          <a:srcRect l="20741"/>
          <a:stretch/>
        </p:blipFill>
        <p:spPr>
          <a:xfrm>
            <a:off x="2529016" y="0"/>
            <a:ext cx="9662391" cy="6858000"/>
          </a:xfrm>
          <a:prstGeom prst="rect">
            <a:avLst/>
          </a:prstGeom>
        </p:spPr>
      </p:pic>
    </p:spTree>
    <p:extLst>
      <p:ext uri="{BB962C8B-B14F-4D97-AF65-F5344CB8AC3E}">
        <p14:creationId xmlns:p14="http://schemas.microsoft.com/office/powerpoint/2010/main" val="86855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5950B-855A-4A66-B890-EE2A3C78C4EF}"/>
              </a:ext>
            </a:extLst>
          </p:cNvPr>
          <p:cNvPicPr>
            <a:picLocks noChangeAspect="1"/>
          </p:cNvPicPr>
          <p:nvPr/>
        </p:nvPicPr>
        <p:blipFill rotWithShape="1">
          <a:blip r:embed="rId2">
            <a:extLst>
              <a:ext uri="{28A0092B-C50C-407E-A947-70E740481C1C}">
                <a14:useLocalDpi xmlns:a14="http://schemas.microsoft.com/office/drawing/2010/main" val="0"/>
              </a:ext>
            </a:extLst>
          </a:blip>
          <a:srcRect l="33309"/>
          <a:stretch/>
        </p:blipFill>
        <p:spPr>
          <a:xfrm>
            <a:off x="4061254" y="0"/>
            <a:ext cx="8130153" cy="6858000"/>
          </a:xfrm>
          <a:prstGeom prst="rect">
            <a:avLst/>
          </a:prstGeom>
        </p:spPr>
      </p:pic>
      <p:sp>
        <p:nvSpPr>
          <p:cNvPr id="7" name="TextBox 6">
            <a:extLst>
              <a:ext uri="{FF2B5EF4-FFF2-40B4-BE49-F238E27FC236}">
                <a16:creationId xmlns:a16="http://schemas.microsoft.com/office/drawing/2014/main" id="{C175F39D-07A5-4D42-BEB9-42E92C40A3C6}"/>
              </a:ext>
            </a:extLst>
          </p:cNvPr>
          <p:cNvSpPr txBox="1"/>
          <p:nvPr/>
        </p:nvSpPr>
        <p:spPr>
          <a:xfrm>
            <a:off x="211765" y="185787"/>
            <a:ext cx="3075132" cy="3785652"/>
          </a:xfrm>
          <a:prstGeom prst="rect">
            <a:avLst/>
          </a:prstGeom>
          <a:noFill/>
        </p:spPr>
        <p:txBody>
          <a:bodyPr wrap="square" rtlCol="0">
            <a:spAutoFit/>
          </a:bodyPr>
          <a:lstStyle/>
          <a:p>
            <a:pPr algn="r"/>
            <a:r>
              <a:rPr lang="en-US" sz="4000" dirty="0"/>
              <a:t>Identify % of Flooded Buildings</a:t>
            </a:r>
          </a:p>
          <a:p>
            <a:pPr algn="r"/>
            <a:r>
              <a:rPr lang="en-US" sz="4000" dirty="0"/>
              <a:t>(&gt; 6-in during 100-year event)</a:t>
            </a:r>
          </a:p>
        </p:txBody>
      </p:sp>
    </p:spTree>
    <p:extLst>
      <p:ext uri="{BB962C8B-B14F-4D97-AF65-F5344CB8AC3E}">
        <p14:creationId xmlns:p14="http://schemas.microsoft.com/office/powerpoint/2010/main" val="319401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 Household Cobb-Douglas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𝑈𝑡𝑖𝑙𝑖𝑡𝑦</m:t>
                          </m:r>
                        </m:e>
                        <m: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𝑎𝑔𝑒𝑛𝑡</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𝑏𝑔</m:t>
                          </m:r>
                        </m:sub>
                      </m:s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sup>
                      </m:s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sup>
                      </m:sSup>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𝑀𝑒𝑑𝑖𝑎𝑛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𝐻𝑜𝑢𝑠𝑒h𝑜𝑙𝑑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𝐼𝑛𝑐𝑜𝑚𝑒</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𝐷𝑖𝑠𝑡𝑎𝑛𝑐𝑒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𝐶𝐵𝐷</m:t>
                    </m:r>
                  </m:oMath>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𝐴𝑟𝑒𝑎</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𝑜𝑓</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𝐵𝑙𝑜𝑐𝑘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𝐺𝑟𝑜𝑢𝑝</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𝐹𝐸𝑀𝐴</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100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𝑓𝑙𝑜𝑜𝑑</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𝑝𝑙𝑎𝑖𝑛</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(alt: % of area in RIFT flood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𝛼,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𝐴𝐼</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𝐻𝑜𝑢𝑠𝑖𝑛𝑔</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𝐵𝑢𝑑𝑔𝑒𝑡</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 Percentage of income to spend on housing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𝑊𝑇𝑃</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𝑊𝑖𝑙𝑙𝑖𝑛𝑔𝑛𝑒𝑠𝑠</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𝑃𝑎𝑦</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4164022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74160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 Household Cobb-Douglas Utility Function (alternate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𝑈𝑡𝑖𝑙𝑖𝑡𝑦</m:t>
                          </m:r>
                        </m:e>
                        <m: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𝑎𝑔𝑒𝑛𝑡</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𝑏𝑔</m:t>
                          </m:r>
                        </m:sub>
                      </m:s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sup>
                      </m:s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sup>
                      </m:sSup>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𝑀𝑒𝑑𝑖𝑎𝑛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𝐻𝑜𝑢𝑠𝑒h𝑜𝑙𝑑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𝐼𝑛𝑐𝑜𝑚𝑒</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𝐷𝑖𝑠𝑡𝑎𝑛𝑐𝑒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𝐶𝐵𝐷</m:t>
                    </m:r>
                  </m:oMath>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𝐴𝑟𝑒𝑎</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𝑜𝑓</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𝐵𝑙𝑜𝑐𝑘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𝐺𝑟𝑜𝑢𝑝</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𝐹𝐸𝑀𝐴</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100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𝑓𝑙𝑜𝑜𝑑</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𝑝𝑙𝑎𝑖𝑛</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(alt: % of area in RIFT flood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𝛼,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𝐴𝐼</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𝐻𝑜𝑢𝑠𝑖𝑛𝑔</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𝐵𝑢𝑑𝑔𝑒𝑡</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 Percentage of income to spend on housing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𝑊𝑇𝑃</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𝑊𝑖𝑙𝑙𝑖𝑛𝑔𝑛𝑒𝑠𝑠</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𝑃𝑎𝑦</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4292975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70173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modeling of flood-prone housing markets </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Parametric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Housing budget percentage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Coefficients of household buyer’s utility functions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Coefficients of the willingness to pay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Structural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housing budget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utility function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attributes included in the utility function (e.g., housing structure attributes versus neighborhood characteristics)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willingness to pay function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Other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Structure / sequencing of the negotiation process between buyers and sellers (e.g. when and how ask/bid prices are formed? how are final transaction prices determined?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agents that decide to sell property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Interface with the flood hazard (see previous slide)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available properties that a buyer agent considers during home search</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22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the evolution of coupled human-flood housing markets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2743200"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4" name="TextBox 3">
            <a:extLst>
              <a:ext uri="{FF2B5EF4-FFF2-40B4-BE49-F238E27FC236}">
                <a16:creationId xmlns:a16="http://schemas.microsoft.com/office/drawing/2014/main" id="{FB90DEEF-1EAE-499F-BD36-89A592545C5A}"/>
              </a:ext>
            </a:extLst>
          </p:cNvPr>
          <p:cNvSpPr txBox="1"/>
          <p:nvPr/>
        </p:nvSpPr>
        <p:spPr>
          <a:xfrm>
            <a:off x="5721871" y="1589904"/>
            <a:ext cx="3053484" cy="923330"/>
          </a:xfrm>
          <a:prstGeom prst="rect">
            <a:avLst/>
          </a:prstGeom>
          <a:solidFill>
            <a:srgbClr val="078282"/>
          </a:solidFill>
        </p:spPr>
        <p:txBody>
          <a:bodyPr wrap="square" rtlCol="0">
            <a:spAutoFit/>
          </a:bodyPr>
          <a:lstStyle/>
          <a:p>
            <a:r>
              <a:rPr lang="en-US" dirty="0"/>
              <a:t>2. </a:t>
            </a:r>
            <a:r>
              <a:rPr lang="en-US" dirty="0" err="1"/>
              <a:t>Disamenity</a:t>
            </a:r>
            <a:r>
              <a:rPr lang="en-US" dirty="0"/>
              <a:t>: Agents incorporate flood risk as </a:t>
            </a:r>
            <a:r>
              <a:rPr lang="en-US" dirty="0" err="1"/>
              <a:t>disamenity</a:t>
            </a:r>
            <a:r>
              <a:rPr lang="en-US" dirty="0"/>
              <a:t> in utility function</a:t>
            </a:r>
          </a:p>
        </p:txBody>
      </p:sp>
      <p:sp>
        <p:nvSpPr>
          <p:cNvPr id="5" name="TextBox 4">
            <a:extLst>
              <a:ext uri="{FF2B5EF4-FFF2-40B4-BE49-F238E27FC236}">
                <a16:creationId xmlns:a16="http://schemas.microsoft.com/office/drawing/2014/main" id="{CFAC73BF-71F4-40BE-AC13-A2FE8F5F14AE}"/>
              </a:ext>
            </a:extLst>
          </p:cNvPr>
          <p:cNvSpPr txBox="1"/>
          <p:nvPr/>
        </p:nvSpPr>
        <p:spPr>
          <a:xfrm>
            <a:off x="9142632" y="1589904"/>
            <a:ext cx="2818707" cy="923330"/>
          </a:xfrm>
          <a:prstGeom prst="rect">
            <a:avLst/>
          </a:prstGeom>
          <a:solidFill>
            <a:srgbClr val="339E66"/>
          </a:solidFill>
        </p:spPr>
        <p:txBody>
          <a:bodyPr wrap="square" rtlCol="0">
            <a:spAutoFit/>
          </a:bodyPr>
          <a:lstStyle/>
          <a:p>
            <a:r>
              <a:rPr lang="en-US" dirty="0"/>
              <a:t>3. Insurance: Agents incorporate flood insurance in housing budget</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130007" cy="369332"/>
          </a:xfrm>
          <a:prstGeom prst="rect">
            <a:avLst/>
          </a:prstGeom>
          <a:noFill/>
        </p:spPr>
        <p:txBody>
          <a:bodyPr wrap="none" rtlCol="0">
            <a:spAutoFit/>
          </a:bodyPr>
          <a:lstStyle/>
          <a:p>
            <a:r>
              <a:rPr lang="en-US" b="1" dirty="0"/>
              <a:t>3 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2234522" cy="646331"/>
          </a:xfrm>
          <a:prstGeom prst="rect">
            <a:avLst/>
          </a:prstGeom>
          <a:noFill/>
        </p:spPr>
        <p:txBody>
          <a:bodyPr wrap="none" rtlCol="0">
            <a:spAutoFit/>
          </a:bodyPr>
          <a:lstStyle/>
          <a:p>
            <a:r>
              <a:rPr lang="en-US" b="1" dirty="0"/>
              <a:t>n parametric variants</a:t>
            </a:r>
          </a:p>
          <a:p>
            <a:r>
              <a:rPr lang="en-US" b="1" dirty="0"/>
              <a:t>per structural variant</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800866" y="3142733"/>
            <a:ext cx="2438400" cy="646331"/>
          </a:xfrm>
          <a:prstGeom prst="rect">
            <a:avLst/>
          </a:prstGeom>
          <a:noFill/>
        </p:spPr>
        <p:txBody>
          <a:bodyPr wrap="square" rtlCol="0">
            <a:spAutoFit/>
          </a:bodyPr>
          <a:lstStyle/>
          <a:p>
            <a:r>
              <a:rPr lang="en-US" dirty="0"/>
              <a:t>% of households that avoid flood plain</a:t>
            </a:r>
          </a:p>
        </p:txBody>
      </p:sp>
      <p:sp>
        <p:nvSpPr>
          <p:cNvPr id="12" name="TextBox 11">
            <a:extLst>
              <a:ext uri="{FF2B5EF4-FFF2-40B4-BE49-F238E27FC236}">
                <a16:creationId xmlns:a16="http://schemas.microsoft.com/office/drawing/2014/main" id="{4561189D-6FC3-4047-87F7-D695A05DB178}"/>
              </a:ext>
            </a:extLst>
          </p:cNvPr>
          <p:cNvSpPr txBox="1"/>
          <p:nvPr/>
        </p:nvSpPr>
        <p:spPr>
          <a:xfrm>
            <a:off x="6011943" y="3142733"/>
            <a:ext cx="2438400" cy="646331"/>
          </a:xfrm>
          <a:prstGeom prst="rect">
            <a:avLst/>
          </a:prstGeom>
          <a:noFill/>
        </p:spPr>
        <p:txBody>
          <a:bodyPr wrap="square" rtlCol="0">
            <a:spAutoFit/>
          </a:bodyPr>
          <a:lstStyle/>
          <a:p>
            <a:r>
              <a:rPr lang="en-US" dirty="0"/>
              <a:t>Coefficient for flood risk </a:t>
            </a:r>
            <a:r>
              <a:rPr lang="en-US" dirty="0" err="1"/>
              <a:t>disamenity</a:t>
            </a:r>
            <a:r>
              <a:rPr lang="en-US" dirty="0"/>
              <a:t>, </a:t>
            </a:r>
            <a:r>
              <a:rPr lang="el-GR" dirty="0"/>
              <a:t>γ</a:t>
            </a:r>
            <a:endParaRPr lang="en-US" dirty="0"/>
          </a:p>
        </p:txBody>
      </p:sp>
      <p:sp>
        <p:nvSpPr>
          <p:cNvPr id="13" name="TextBox 12">
            <a:extLst>
              <a:ext uri="{FF2B5EF4-FFF2-40B4-BE49-F238E27FC236}">
                <a16:creationId xmlns:a16="http://schemas.microsoft.com/office/drawing/2014/main" id="{0D556716-E784-4DCA-8934-D039596A26E8}"/>
              </a:ext>
            </a:extLst>
          </p:cNvPr>
          <p:cNvSpPr txBox="1"/>
          <p:nvPr/>
        </p:nvSpPr>
        <p:spPr>
          <a:xfrm>
            <a:off x="9391134" y="3142733"/>
            <a:ext cx="2800866" cy="646331"/>
          </a:xfrm>
          <a:prstGeom prst="rect">
            <a:avLst/>
          </a:prstGeom>
          <a:noFill/>
        </p:spPr>
        <p:txBody>
          <a:bodyPr wrap="square" rtlCol="0">
            <a:spAutoFit/>
          </a:bodyPr>
          <a:lstStyle/>
          <a:p>
            <a:r>
              <a:rPr lang="en-US" dirty="0"/>
              <a:t>Annual cost flood insurance as % of mortgage</a:t>
            </a:r>
          </a:p>
        </p:txBody>
      </p:sp>
      <p:sp>
        <p:nvSpPr>
          <p:cNvPr id="19" name="TextBox 18">
            <a:extLst>
              <a:ext uri="{FF2B5EF4-FFF2-40B4-BE49-F238E27FC236}">
                <a16:creationId xmlns:a16="http://schemas.microsoft.com/office/drawing/2014/main" id="{BC20E663-7DEC-4101-AFA6-48EA2C1D2350}"/>
              </a:ext>
            </a:extLst>
          </p:cNvPr>
          <p:cNvSpPr txBox="1"/>
          <p:nvPr/>
        </p:nvSpPr>
        <p:spPr>
          <a:xfrm>
            <a:off x="2566091" y="3912174"/>
            <a:ext cx="675502" cy="307777"/>
          </a:xfrm>
          <a:prstGeom prst="rect">
            <a:avLst/>
          </a:prstGeom>
          <a:solidFill>
            <a:srgbClr val="95DBE5"/>
          </a:solidFill>
        </p:spPr>
        <p:txBody>
          <a:bodyPr wrap="square" rtlCol="0">
            <a:spAutoFit/>
          </a:bodyPr>
          <a:lstStyle/>
          <a:p>
            <a:r>
              <a:rPr lang="en-US" sz="1400" dirty="0"/>
              <a:t>% = 20</a:t>
            </a:r>
          </a:p>
        </p:txBody>
      </p:sp>
      <p:sp>
        <p:nvSpPr>
          <p:cNvPr id="20" name="TextBox 19">
            <a:extLst>
              <a:ext uri="{FF2B5EF4-FFF2-40B4-BE49-F238E27FC236}">
                <a16:creationId xmlns:a16="http://schemas.microsoft.com/office/drawing/2014/main" id="{06440975-6BB2-4C29-B313-15DAEB94A878}"/>
              </a:ext>
            </a:extLst>
          </p:cNvPr>
          <p:cNvSpPr txBox="1"/>
          <p:nvPr/>
        </p:nvSpPr>
        <p:spPr>
          <a:xfrm>
            <a:off x="3352805" y="3920413"/>
            <a:ext cx="675502" cy="307777"/>
          </a:xfrm>
          <a:prstGeom prst="rect">
            <a:avLst/>
          </a:prstGeom>
          <a:solidFill>
            <a:srgbClr val="95DBE5"/>
          </a:solidFill>
        </p:spPr>
        <p:txBody>
          <a:bodyPr wrap="square" rtlCol="0">
            <a:spAutoFit/>
          </a:bodyPr>
          <a:lstStyle/>
          <a:p>
            <a:r>
              <a:rPr lang="en-US" sz="1400" dirty="0"/>
              <a:t>% = 30</a:t>
            </a:r>
          </a:p>
        </p:txBody>
      </p:sp>
      <p:sp>
        <p:nvSpPr>
          <p:cNvPr id="21" name="TextBox 20">
            <a:extLst>
              <a:ext uri="{FF2B5EF4-FFF2-40B4-BE49-F238E27FC236}">
                <a16:creationId xmlns:a16="http://schemas.microsoft.com/office/drawing/2014/main" id="{E6A1B5C6-6CA7-4E72-8ED4-E48A25BB3ED2}"/>
              </a:ext>
            </a:extLst>
          </p:cNvPr>
          <p:cNvSpPr txBox="1"/>
          <p:nvPr/>
        </p:nvSpPr>
        <p:spPr>
          <a:xfrm>
            <a:off x="4139518" y="3920413"/>
            <a:ext cx="313035" cy="307777"/>
          </a:xfrm>
          <a:prstGeom prst="rect">
            <a:avLst/>
          </a:prstGeom>
          <a:solidFill>
            <a:srgbClr val="95DBE5"/>
          </a:solidFill>
        </p:spPr>
        <p:txBody>
          <a:bodyPr wrap="square" rtlCol="0">
            <a:spAutoFit/>
          </a:bodyPr>
          <a:lstStyle/>
          <a:p>
            <a:r>
              <a:rPr lang="en-US" sz="1400" dirty="0"/>
              <a:t>…</a:t>
            </a:r>
          </a:p>
        </p:txBody>
      </p:sp>
      <p:sp>
        <p:nvSpPr>
          <p:cNvPr id="23" name="TextBox 22">
            <a:extLst>
              <a:ext uri="{FF2B5EF4-FFF2-40B4-BE49-F238E27FC236}">
                <a16:creationId xmlns:a16="http://schemas.microsoft.com/office/drawing/2014/main" id="{3BD4FBE7-7BD2-49FC-B160-635386A551D5}"/>
              </a:ext>
            </a:extLst>
          </p:cNvPr>
          <p:cNvSpPr txBox="1"/>
          <p:nvPr/>
        </p:nvSpPr>
        <p:spPr>
          <a:xfrm>
            <a:off x="4563764" y="3920413"/>
            <a:ext cx="675502" cy="307777"/>
          </a:xfrm>
          <a:prstGeom prst="rect">
            <a:avLst/>
          </a:prstGeom>
          <a:solidFill>
            <a:srgbClr val="95DBE5"/>
          </a:solidFill>
        </p:spPr>
        <p:txBody>
          <a:bodyPr wrap="square" rtlCol="0">
            <a:spAutoFit/>
          </a:bodyPr>
          <a:lstStyle/>
          <a:p>
            <a:r>
              <a:rPr lang="en-US" sz="1400" dirty="0"/>
              <a:t>% = 80</a:t>
            </a:r>
          </a:p>
        </p:txBody>
      </p:sp>
      <p:sp>
        <p:nvSpPr>
          <p:cNvPr id="24" name="TextBox 23">
            <a:extLst>
              <a:ext uri="{FF2B5EF4-FFF2-40B4-BE49-F238E27FC236}">
                <a16:creationId xmlns:a16="http://schemas.microsoft.com/office/drawing/2014/main" id="{6BFC631C-4705-4DF2-8D06-69FA6F27BC42}"/>
              </a:ext>
            </a:extLst>
          </p:cNvPr>
          <p:cNvSpPr txBox="1"/>
          <p:nvPr/>
        </p:nvSpPr>
        <p:spPr>
          <a:xfrm>
            <a:off x="5960219" y="3920413"/>
            <a:ext cx="675502" cy="307777"/>
          </a:xfrm>
          <a:prstGeom prst="rect">
            <a:avLst/>
          </a:prstGeom>
          <a:solidFill>
            <a:srgbClr val="078282"/>
          </a:solidFill>
        </p:spPr>
        <p:txBody>
          <a:bodyPr wrap="square" rtlCol="0">
            <a:spAutoFit/>
          </a:bodyPr>
          <a:lstStyle/>
          <a:p>
            <a:r>
              <a:rPr lang="el-GR" sz="1400" dirty="0"/>
              <a:t>γ</a:t>
            </a:r>
            <a:r>
              <a:rPr lang="en-US" sz="1400" dirty="0"/>
              <a:t> = 0.1</a:t>
            </a:r>
          </a:p>
        </p:txBody>
      </p:sp>
      <p:sp>
        <p:nvSpPr>
          <p:cNvPr id="25" name="TextBox 24">
            <a:extLst>
              <a:ext uri="{FF2B5EF4-FFF2-40B4-BE49-F238E27FC236}">
                <a16:creationId xmlns:a16="http://schemas.microsoft.com/office/drawing/2014/main" id="{17A5B6F7-9FFE-4D92-892F-A695B7C1FDA5}"/>
              </a:ext>
            </a:extLst>
          </p:cNvPr>
          <p:cNvSpPr txBox="1"/>
          <p:nvPr/>
        </p:nvSpPr>
        <p:spPr>
          <a:xfrm>
            <a:off x="6746933" y="3925225"/>
            <a:ext cx="675502" cy="307777"/>
          </a:xfrm>
          <a:prstGeom prst="rect">
            <a:avLst/>
          </a:prstGeom>
          <a:solidFill>
            <a:srgbClr val="078282"/>
          </a:solidFill>
        </p:spPr>
        <p:txBody>
          <a:bodyPr wrap="square" rtlCol="0">
            <a:spAutoFit/>
          </a:bodyPr>
          <a:lstStyle/>
          <a:p>
            <a:r>
              <a:rPr lang="el-GR" sz="1400" dirty="0"/>
              <a:t>γ</a:t>
            </a:r>
            <a:r>
              <a:rPr lang="en-US" sz="1400" dirty="0"/>
              <a:t> = 0.2</a:t>
            </a:r>
          </a:p>
        </p:txBody>
      </p:sp>
      <p:sp>
        <p:nvSpPr>
          <p:cNvPr id="26" name="TextBox 25">
            <a:extLst>
              <a:ext uri="{FF2B5EF4-FFF2-40B4-BE49-F238E27FC236}">
                <a16:creationId xmlns:a16="http://schemas.microsoft.com/office/drawing/2014/main" id="{7247E507-A0C5-477B-B3C2-6E2EF31296D8}"/>
              </a:ext>
            </a:extLst>
          </p:cNvPr>
          <p:cNvSpPr txBox="1"/>
          <p:nvPr/>
        </p:nvSpPr>
        <p:spPr>
          <a:xfrm>
            <a:off x="7543875" y="3920413"/>
            <a:ext cx="313035" cy="307777"/>
          </a:xfrm>
          <a:prstGeom prst="rect">
            <a:avLst/>
          </a:prstGeom>
          <a:solidFill>
            <a:srgbClr val="078282"/>
          </a:solidFill>
        </p:spPr>
        <p:txBody>
          <a:bodyPr wrap="square" rtlCol="0">
            <a:spAutoFit/>
          </a:bodyPr>
          <a:lstStyle/>
          <a:p>
            <a:r>
              <a:rPr lang="en-US" sz="1400" dirty="0"/>
              <a:t>…</a:t>
            </a:r>
          </a:p>
        </p:txBody>
      </p:sp>
      <p:sp>
        <p:nvSpPr>
          <p:cNvPr id="27" name="TextBox 26">
            <a:extLst>
              <a:ext uri="{FF2B5EF4-FFF2-40B4-BE49-F238E27FC236}">
                <a16:creationId xmlns:a16="http://schemas.microsoft.com/office/drawing/2014/main" id="{7989403C-310B-491C-B9CB-21DC39B4A9AB}"/>
              </a:ext>
            </a:extLst>
          </p:cNvPr>
          <p:cNvSpPr txBox="1"/>
          <p:nvPr/>
        </p:nvSpPr>
        <p:spPr>
          <a:xfrm>
            <a:off x="7978350" y="3920413"/>
            <a:ext cx="675502" cy="307777"/>
          </a:xfrm>
          <a:prstGeom prst="rect">
            <a:avLst/>
          </a:prstGeom>
          <a:solidFill>
            <a:srgbClr val="078282"/>
          </a:solidFill>
        </p:spPr>
        <p:txBody>
          <a:bodyPr wrap="square" rtlCol="0">
            <a:spAutoFit/>
          </a:bodyPr>
          <a:lstStyle/>
          <a:p>
            <a:r>
              <a:rPr lang="el-GR" sz="1400" dirty="0"/>
              <a:t>γ</a:t>
            </a:r>
            <a:r>
              <a:rPr lang="en-US" sz="1400" dirty="0"/>
              <a:t> = 0.8</a:t>
            </a:r>
          </a:p>
        </p:txBody>
      </p:sp>
      <p:sp>
        <p:nvSpPr>
          <p:cNvPr id="28" name="TextBox 27">
            <a:extLst>
              <a:ext uri="{FF2B5EF4-FFF2-40B4-BE49-F238E27FC236}">
                <a16:creationId xmlns:a16="http://schemas.microsoft.com/office/drawing/2014/main" id="{07217945-FCA7-4F8D-8F79-9D89537CF1C9}"/>
              </a:ext>
            </a:extLst>
          </p:cNvPr>
          <p:cNvSpPr txBox="1"/>
          <p:nvPr/>
        </p:nvSpPr>
        <p:spPr>
          <a:xfrm>
            <a:off x="9448804" y="3916984"/>
            <a:ext cx="675502" cy="307777"/>
          </a:xfrm>
          <a:prstGeom prst="rect">
            <a:avLst/>
          </a:prstGeom>
          <a:solidFill>
            <a:srgbClr val="339E66"/>
          </a:solidFill>
        </p:spPr>
        <p:txBody>
          <a:bodyPr wrap="square" rtlCol="0">
            <a:spAutoFit/>
          </a:bodyPr>
          <a:lstStyle/>
          <a:p>
            <a:r>
              <a:rPr lang="en-US" sz="1400" dirty="0"/>
              <a:t>% = 5</a:t>
            </a:r>
          </a:p>
        </p:txBody>
      </p:sp>
      <p:sp>
        <p:nvSpPr>
          <p:cNvPr id="29" name="TextBox 28">
            <a:extLst>
              <a:ext uri="{FF2B5EF4-FFF2-40B4-BE49-F238E27FC236}">
                <a16:creationId xmlns:a16="http://schemas.microsoft.com/office/drawing/2014/main" id="{80DA0D17-ABE7-4758-AA7A-E7D509DEC23E}"/>
              </a:ext>
            </a:extLst>
          </p:cNvPr>
          <p:cNvSpPr txBox="1"/>
          <p:nvPr/>
        </p:nvSpPr>
        <p:spPr>
          <a:xfrm>
            <a:off x="10235518" y="3925223"/>
            <a:ext cx="609741" cy="307777"/>
          </a:xfrm>
          <a:prstGeom prst="rect">
            <a:avLst/>
          </a:prstGeom>
          <a:solidFill>
            <a:srgbClr val="339E66"/>
          </a:solidFill>
        </p:spPr>
        <p:txBody>
          <a:bodyPr wrap="square" rtlCol="0">
            <a:spAutoFit/>
          </a:bodyPr>
          <a:lstStyle/>
          <a:p>
            <a:r>
              <a:rPr lang="en-US" sz="1400" dirty="0"/>
              <a:t>% = 6</a:t>
            </a:r>
          </a:p>
        </p:txBody>
      </p:sp>
      <p:sp>
        <p:nvSpPr>
          <p:cNvPr id="30" name="TextBox 29">
            <a:extLst>
              <a:ext uri="{FF2B5EF4-FFF2-40B4-BE49-F238E27FC236}">
                <a16:creationId xmlns:a16="http://schemas.microsoft.com/office/drawing/2014/main" id="{03315DA2-B797-442F-AE94-59B33C4DEF2E}"/>
              </a:ext>
            </a:extLst>
          </p:cNvPr>
          <p:cNvSpPr txBox="1"/>
          <p:nvPr/>
        </p:nvSpPr>
        <p:spPr>
          <a:xfrm>
            <a:off x="10952211" y="3920413"/>
            <a:ext cx="313035" cy="307777"/>
          </a:xfrm>
          <a:prstGeom prst="rect">
            <a:avLst/>
          </a:prstGeom>
          <a:solidFill>
            <a:srgbClr val="339E66"/>
          </a:solidFill>
        </p:spPr>
        <p:txBody>
          <a:bodyPr wrap="square" rtlCol="0">
            <a:spAutoFit/>
          </a:bodyPr>
          <a:lstStyle/>
          <a:p>
            <a:r>
              <a:rPr lang="en-US" sz="1400" dirty="0"/>
              <a:t>…</a:t>
            </a:r>
          </a:p>
        </p:txBody>
      </p:sp>
      <p:sp>
        <p:nvSpPr>
          <p:cNvPr id="31" name="TextBox 30">
            <a:extLst>
              <a:ext uri="{FF2B5EF4-FFF2-40B4-BE49-F238E27FC236}">
                <a16:creationId xmlns:a16="http://schemas.microsoft.com/office/drawing/2014/main" id="{C100AF2B-180C-4585-A39F-25E67313338D}"/>
              </a:ext>
            </a:extLst>
          </p:cNvPr>
          <p:cNvSpPr txBox="1"/>
          <p:nvPr/>
        </p:nvSpPr>
        <p:spPr>
          <a:xfrm>
            <a:off x="11368293" y="3912174"/>
            <a:ext cx="687646" cy="307777"/>
          </a:xfrm>
          <a:prstGeom prst="rect">
            <a:avLst/>
          </a:prstGeom>
          <a:solidFill>
            <a:srgbClr val="339E66"/>
          </a:solidFill>
        </p:spPr>
        <p:txBody>
          <a:bodyPr wrap="square" rtlCol="0">
            <a:spAutoFit/>
          </a:bodyPr>
          <a:lstStyle/>
          <a:p>
            <a:r>
              <a:rPr lang="en-US" sz="1400" dirty="0"/>
              <a:t>% = 20</a:t>
            </a:r>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Tree>
    <p:extLst>
      <p:ext uri="{BB962C8B-B14F-4D97-AF65-F5344CB8AC3E}">
        <p14:creationId xmlns:p14="http://schemas.microsoft.com/office/powerpoint/2010/main" val="1418595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0" y="0"/>
            <a:ext cx="116834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Household Utility Function</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CEE736C-8FCB-46F0-AC13-8BED732473FA}"/>
              </a:ext>
            </a:extLst>
          </p:cNvPr>
          <p:cNvSpPr txBox="1"/>
          <p:nvPr/>
        </p:nvSpPr>
        <p:spPr>
          <a:xfrm>
            <a:off x="361950" y="575309"/>
            <a:ext cx="2968313" cy="2308324"/>
          </a:xfrm>
          <a:prstGeom prst="rect">
            <a:avLst/>
          </a:prstGeom>
          <a:noFill/>
        </p:spPr>
        <p:txBody>
          <a:bodyPr wrap="none" rtlCol="0">
            <a:spAutoFit/>
          </a:bodyPr>
          <a:lstStyle/>
          <a:p>
            <a:r>
              <a:rPr lang="en-US" b="1" dirty="0"/>
              <a:t>Structural:</a:t>
            </a:r>
          </a:p>
          <a:p>
            <a:endParaRPr lang="en-US" dirty="0"/>
          </a:p>
          <a:p>
            <a:r>
              <a:rPr lang="en-US" dirty="0"/>
              <a:t>Square footage – Zillow, static</a:t>
            </a:r>
          </a:p>
          <a:p>
            <a:r>
              <a:rPr lang="en-US" dirty="0"/>
              <a:t>Year Built – Zillow, static</a:t>
            </a:r>
          </a:p>
          <a:p>
            <a:r>
              <a:rPr lang="en-US" dirty="0"/>
              <a:t>Bathrooms – Zillow, static</a:t>
            </a:r>
          </a:p>
          <a:p>
            <a:r>
              <a:rPr lang="en-US" dirty="0" err="1"/>
              <a:t>HouseAve</a:t>
            </a:r>
            <a:r>
              <a:rPr lang="en-US" dirty="0"/>
              <a:t>? – Zillow, static</a:t>
            </a:r>
          </a:p>
          <a:p>
            <a:endParaRPr lang="en-US" dirty="0"/>
          </a:p>
          <a:p>
            <a:endParaRPr lang="en-US" dirty="0"/>
          </a:p>
        </p:txBody>
      </p:sp>
      <p:sp>
        <p:nvSpPr>
          <p:cNvPr id="4" name="TextBox 3">
            <a:extLst>
              <a:ext uri="{FF2B5EF4-FFF2-40B4-BE49-F238E27FC236}">
                <a16:creationId xmlns:a16="http://schemas.microsoft.com/office/drawing/2014/main" id="{7D1DFFCC-19DA-4E34-B852-3489DEFCFEA9}"/>
              </a:ext>
            </a:extLst>
          </p:cNvPr>
          <p:cNvSpPr txBox="1"/>
          <p:nvPr/>
        </p:nvSpPr>
        <p:spPr>
          <a:xfrm>
            <a:off x="4444906" y="590137"/>
            <a:ext cx="2819298" cy="1477328"/>
          </a:xfrm>
          <a:prstGeom prst="rect">
            <a:avLst/>
          </a:prstGeom>
          <a:noFill/>
        </p:spPr>
        <p:txBody>
          <a:bodyPr wrap="none" rtlCol="0">
            <a:spAutoFit/>
          </a:bodyPr>
          <a:lstStyle/>
          <a:p>
            <a:r>
              <a:rPr lang="en-US" b="1" dirty="0"/>
              <a:t>Environmental:</a:t>
            </a:r>
          </a:p>
          <a:p>
            <a:endParaRPr lang="en-US" dirty="0"/>
          </a:p>
          <a:p>
            <a:r>
              <a:rPr lang="en-US" dirty="0"/>
              <a:t>Flood Risk – RIFT, static</a:t>
            </a:r>
          </a:p>
          <a:p>
            <a:r>
              <a:rPr lang="en-US" dirty="0"/>
              <a:t>Distance to CBD – GIS, static</a:t>
            </a:r>
          </a:p>
          <a:p>
            <a:endParaRPr lang="en-US" dirty="0"/>
          </a:p>
        </p:txBody>
      </p:sp>
      <p:sp>
        <p:nvSpPr>
          <p:cNvPr id="5" name="TextBox 4">
            <a:extLst>
              <a:ext uri="{FF2B5EF4-FFF2-40B4-BE49-F238E27FC236}">
                <a16:creationId xmlns:a16="http://schemas.microsoft.com/office/drawing/2014/main" id="{B31EA7C1-8D74-4BAE-AF2E-AD8BBFF1CEC1}"/>
              </a:ext>
            </a:extLst>
          </p:cNvPr>
          <p:cNvSpPr txBox="1"/>
          <p:nvPr/>
        </p:nvSpPr>
        <p:spPr>
          <a:xfrm>
            <a:off x="8434680" y="590136"/>
            <a:ext cx="2718693" cy="1477328"/>
          </a:xfrm>
          <a:prstGeom prst="rect">
            <a:avLst/>
          </a:prstGeom>
          <a:noFill/>
        </p:spPr>
        <p:txBody>
          <a:bodyPr wrap="none" rtlCol="0">
            <a:spAutoFit/>
          </a:bodyPr>
          <a:lstStyle/>
          <a:p>
            <a:r>
              <a:rPr lang="en-US" b="1" dirty="0"/>
              <a:t>Neighborhood:</a:t>
            </a:r>
          </a:p>
          <a:p>
            <a:endParaRPr lang="en-US" dirty="0"/>
          </a:p>
          <a:p>
            <a:r>
              <a:rPr lang="en-US" dirty="0"/>
              <a:t>Median Household Income</a:t>
            </a:r>
          </a:p>
          <a:p>
            <a:r>
              <a:rPr lang="en-US" dirty="0"/>
              <a:t>Restaurants (CNS18)</a:t>
            </a:r>
          </a:p>
          <a:p>
            <a:endParaRPr lang="en-US" dirty="0"/>
          </a:p>
        </p:txBody>
      </p:sp>
      <p:cxnSp>
        <p:nvCxnSpPr>
          <p:cNvPr id="8" name="Straight Arrow Connector 7">
            <a:extLst>
              <a:ext uri="{FF2B5EF4-FFF2-40B4-BE49-F238E27FC236}">
                <a16:creationId xmlns:a16="http://schemas.microsoft.com/office/drawing/2014/main" id="{B74F2CE3-1469-44A2-AA24-E54728C4EDBA}"/>
              </a:ext>
            </a:extLst>
          </p:cNvPr>
          <p:cNvCxnSpPr/>
          <p:nvPr/>
        </p:nvCxnSpPr>
        <p:spPr>
          <a:xfrm flipV="1">
            <a:off x="9601200" y="1910443"/>
            <a:ext cx="0" cy="184512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8F2ED70-07C1-4708-89A1-BDD119022016}"/>
              </a:ext>
            </a:extLst>
          </p:cNvPr>
          <p:cNvSpPr txBox="1"/>
          <p:nvPr/>
        </p:nvSpPr>
        <p:spPr>
          <a:xfrm>
            <a:off x="8384232" y="3755571"/>
            <a:ext cx="2433936" cy="369332"/>
          </a:xfrm>
          <a:prstGeom prst="rect">
            <a:avLst/>
          </a:prstGeom>
          <a:noFill/>
        </p:spPr>
        <p:txBody>
          <a:bodyPr wrap="none" rtlCol="0">
            <a:spAutoFit/>
          </a:bodyPr>
          <a:lstStyle/>
          <a:p>
            <a:r>
              <a:rPr lang="en-US" dirty="0">
                <a:solidFill>
                  <a:schemeClr val="accent1"/>
                </a:solidFill>
              </a:rPr>
              <a:t>How should we handle?</a:t>
            </a:r>
          </a:p>
        </p:txBody>
      </p:sp>
    </p:spTree>
    <p:extLst>
      <p:ext uri="{BB962C8B-B14F-4D97-AF65-F5344CB8AC3E}">
        <p14:creationId xmlns:p14="http://schemas.microsoft.com/office/powerpoint/2010/main" val="400274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314326" y="666750"/>
            <a:ext cx="9098122" cy="6186309"/>
          </a:xfrm>
          <a:prstGeom prst="rect">
            <a:avLst/>
          </a:prstGeom>
          <a:noFill/>
        </p:spPr>
        <p:txBody>
          <a:bodyPr wrap="square" rtlCol="0">
            <a:spAutoFit/>
          </a:bodyPr>
          <a:lstStyle/>
          <a:p>
            <a:pPr marL="342900" indent="-342900">
              <a:buFont typeface="+mj-lt"/>
              <a:buAutoNum type="arabicPeriod"/>
            </a:pPr>
            <a:r>
              <a:rPr lang="en-US" dirty="0">
                <a:solidFill>
                  <a:schemeClr val="accent1"/>
                </a:solidFill>
              </a:rPr>
              <a:t>s = </a:t>
            </a:r>
            <a:r>
              <a:rPr lang="en-US" dirty="0" err="1">
                <a:solidFill>
                  <a:schemeClr val="accent1"/>
                </a:solidFill>
              </a:rPr>
              <a:t>ICOMSimulator</a:t>
            </a:r>
            <a:r>
              <a:rPr lang="en-US" dirty="0">
                <a:solidFill>
                  <a:schemeClr val="accent1"/>
                </a:solidFill>
              </a:rPr>
              <a:t>() </a:t>
            </a:r>
            <a:r>
              <a:rPr lang="en-US" dirty="0"/>
              <a:t>- Create </a:t>
            </a:r>
            <a:r>
              <a:rPr lang="en-US" dirty="0" err="1"/>
              <a:t>pynsim</a:t>
            </a:r>
            <a:r>
              <a:rPr lang="en-US" dirty="0"/>
              <a:t> simulation object, </a:t>
            </a:r>
            <a:r>
              <a:rPr lang="en-US" dirty="0">
                <a:solidFill>
                  <a:schemeClr val="accent1"/>
                </a:solidFill>
              </a:rPr>
              <a:t>s</a:t>
            </a:r>
          </a:p>
          <a:p>
            <a:pPr marL="342900" indent="-342900">
              <a:buFont typeface="+mj-lt"/>
              <a:buAutoNum type="arabicPeriod"/>
            </a:pPr>
            <a:endParaRPr lang="en-US" dirty="0"/>
          </a:p>
          <a:p>
            <a:pPr marL="342900" indent="-342900">
              <a:buFont typeface="+mj-lt"/>
              <a:buAutoNum type="arabicPeriod"/>
            </a:pPr>
            <a:r>
              <a:rPr lang="en-US" dirty="0" err="1">
                <a:solidFill>
                  <a:schemeClr val="accent1"/>
                </a:solidFill>
              </a:rPr>
              <a:t>s.set_timestep_information</a:t>
            </a:r>
            <a:r>
              <a:rPr lang="en-US" dirty="0">
                <a:solidFill>
                  <a:schemeClr val="accent1"/>
                </a:solidFill>
              </a:rPr>
              <a:t>() </a:t>
            </a:r>
            <a:r>
              <a:rPr lang="en-US" dirty="0"/>
              <a:t>– Add timesteps to simulation, </a:t>
            </a:r>
            <a:r>
              <a:rPr lang="en-US" dirty="0" err="1">
                <a:solidFill>
                  <a:schemeClr val="accent1"/>
                </a:solidFill>
              </a:rPr>
              <a:t>s.timesteps</a:t>
            </a:r>
            <a:endParaRPr lang="en-US" dirty="0">
              <a:solidFill>
                <a:schemeClr val="accent1"/>
              </a:solidFill>
            </a:endParaRPr>
          </a:p>
          <a:p>
            <a:pPr marL="342900" indent="-342900">
              <a:buFont typeface="+mj-lt"/>
              <a:buAutoNum type="arabicPeriod"/>
            </a:pPr>
            <a:endParaRPr lang="en-US" dirty="0"/>
          </a:p>
          <a:p>
            <a:pPr marL="342900" indent="-342900">
              <a:buFont typeface="+mj-lt"/>
              <a:buAutoNum type="arabicPeriod"/>
            </a:pPr>
            <a:r>
              <a:rPr lang="en-US" dirty="0" err="1">
                <a:solidFill>
                  <a:schemeClr val="accent1"/>
                </a:solidFill>
              </a:rPr>
              <a:t>s.set_landscape</a:t>
            </a:r>
            <a:r>
              <a:rPr lang="en-US" dirty="0">
                <a:solidFill>
                  <a:schemeClr val="accent1"/>
                </a:solidFill>
              </a:rPr>
              <a:t>() </a:t>
            </a:r>
            <a:r>
              <a:rPr lang="en-US" dirty="0"/>
              <a:t>– Add landscape/network to simulation, </a:t>
            </a:r>
            <a:r>
              <a:rPr lang="en-US" dirty="0" err="1">
                <a:solidFill>
                  <a:schemeClr val="accent1"/>
                </a:solidFill>
              </a:rPr>
              <a:t>s.network</a:t>
            </a:r>
            <a:endParaRPr lang="en-US" dirty="0">
              <a:solidFill>
                <a:schemeClr val="accent1"/>
              </a:solidFill>
            </a:endParaRP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CountyZoningManager</a:t>
            </a:r>
            <a:r>
              <a:rPr lang="en-US" dirty="0">
                <a:solidFill>
                  <a:schemeClr val="accent1"/>
                </a:solidFill>
              </a:rPr>
              <a:t>())</a:t>
            </a:r>
            <a:r>
              <a:rPr lang="en-US" dirty="0"/>
              <a:t> – Add example zoning agent, </a:t>
            </a:r>
            <a:r>
              <a:rPr lang="en-US" dirty="0" err="1">
                <a:solidFill>
                  <a:schemeClr val="accent1"/>
                </a:solidFill>
              </a:rPr>
              <a:t>s.network.get_institution</a:t>
            </a:r>
            <a:r>
              <a:rPr lang="en-US" dirty="0">
                <a:solidFill>
                  <a:schemeClr val="accent1"/>
                </a:solidFill>
              </a:rPr>
              <a:t>(‘005’)</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RealEstate</a:t>
            </a:r>
            <a:r>
              <a:rPr lang="en-US" dirty="0">
                <a:solidFill>
                  <a:schemeClr val="accent1"/>
                </a:solidFill>
              </a:rPr>
              <a:t>()) - </a:t>
            </a:r>
            <a:r>
              <a:rPr lang="en-US" dirty="0"/>
              <a:t>Add real estate agent</a:t>
            </a:r>
            <a:endParaRPr lang="en-US" dirty="0">
              <a:solidFill>
                <a:schemeClr val="accent1"/>
              </a:solidFill>
            </a:endParaRP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AllHHAgents</a:t>
            </a:r>
            <a:r>
              <a:rPr lang="en-US" dirty="0">
                <a:solidFill>
                  <a:schemeClr val="accent1"/>
                </a:solidFill>
              </a:rPr>
              <a:t>(name='</a:t>
            </a:r>
            <a:r>
              <a:rPr lang="en-US" dirty="0" err="1">
                <a:solidFill>
                  <a:schemeClr val="accent1"/>
                </a:solidFill>
              </a:rPr>
              <a:t>all_hh_agents</a:t>
            </a:r>
            <a:r>
              <a:rPr lang="en-US" dirty="0">
                <a:solidFill>
                  <a:schemeClr val="accent1"/>
                </a:solidFill>
              </a:rPr>
              <a:t>’)) – </a:t>
            </a:r>
            <a:r>
              <a:rPr lang="en-US" dirty="0"/>
              <a:t>Add categorical institution that contains all household agents,</a:t>
            </a:r>
            <a:r>
              <a:rPr lang="en-US" dirty="0">
                <a:solidFill>
                  <a:schemeClr val="accent1"/>
                </a:solidFill>
              </a:rPr>
              <a:t> </a:t>
            </a:r>
            <a:r>
              <a:rPr lang="en-US" dirty="0" err="1">
                <a:solidFill>
                  <a:schemeClr val="accent1"/>
                </a:solidFill>
              </a:rPr>
              <a:t>s.network.get_institution</a:t>
            </a:r>
            <a:r>
              <a:rPr lang="en-US" dirty="0">
                <a:solidFill>
                  <a:schemeClr val="accent1"/>
                </a:solidFill>
              </a:rPr>
              <a:t>(‘</a:t>
            </a:r>
            <a:r>
              <a:rPr lang="en-US" dirty="0" err="1">
                <a:solidFill>
                  <a:schemeClr val="accent1"/>
                </a:solidFill>
              </a:rPr>
              <a:t>all_hh_agents</a:t>
            </a:r>
            <a:r>
              <a:rPr lang="en-US" dirty="0">
                <a:solidFill>
                  <a:schemeClr val="accent1"/>
                </a:solidFill>
              </a:rPr>
              <a:t>’)</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s.convert_initial_population_to_agents</a:t>
            </a:r>
            <a:r>
              <a:rPr lang="en-US" dirty="0">
                <a:solidFill>
                  <a:schemeClr val="accent1"/>
                </a:solidFill>
              </a:rPr>
              <a:t>()</a:t>
            </a:r>
            <a:r>
              <a:rPr lang="en-US" dirty="0"/>
              <a:t> – Convert initial population to household agents, </a:t>
            </a:r>
            <a:r>
              <a:rPr lang="en-US" dirty="0" err="1">
                <a:solidFill>
                  <a:schemeClr val="accent1"/>
                </a:solidFill>
              </a:rPr>
              <a:t>s.network.get_institution</a:t>
            </a:r>
            <a:r>
              <a:rPr lang="en-US" dirty="0">
                <a:solidFill>
                  <a:schemeClr val="accent1"/>
                </a:solidFill>
              </a:rPr>
              <a:t>(‘</a:t>
            </a:r>
            <a:r>
              <a:rPr lang="en-US" dirty="0" err="1">
                <a:solidFill>
                  <a:schemeClr val="accent1"/>
                </a:solidFill>
              </a:rPr>
              <a:t>all_hh_agents</a:t>
            </a:r>
            <a:r>
              <a:rPr lang="en-US" dirty="0">
                <a:solidFill>
                  <a:schemeClr val="accent1"/>
                </a:solidFill>
              </a:rPr>
              <a:t>’).components</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s.initialize_available_building_units</a:t>
            </a:r>
            <a:r>
              <a:rPr lang="en-US" dirty="0">
                <a:solidFill>
                  <a:schemeClr val="accent1"/>
                </a:solidFill>
              </a:rPr>
              <a:t>() </a:t>
            </a:r>
            <a:r>
              <a:rPr lang="en-US" dirty="0"/>
              <a:t>– Sets initial vacancy level on </a:t>
            </a:r>
            <a:r>
              <a:rPr lang="en-US" dirty="0" err="1"/>
              <a:t>landscap</a:t>
            </a:r>
            <a:r>
              <a:rPr lang="en-US" dirty="0"/>
              <a:t> (20%) </a:t>
            </a:r>
            <a:r>
              <a:rPr lang="en-US" dirty="0" err="1">
                <a:solidFill>
                  <a:schemeClr val="accent1"/>
                </a:solidFill>
              </a:rPr>
              <a:t>bg.available_units</a:t>
            </a:r>
            <a:endParaRPr lang="en-US" dirty="0">
              <a:solidFill>
                <a:schemeClr val="accent1"/>
              </a:solidFill>
            </a:endParaRP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14326" y="200025"/>
            <a:ext cx="1814407" cy="369332"/>
          </a:xfrm>
          <a:prstGeom prst="rect">
            <a:avLst/>
          </a:prstGeom>
          <a:noFill/>
        </p:spPr>
        <p:txBody>
          <a:bodyPr wrap="none" rtlCol="0">
            <a:spAutoFit/>
          </a:bodyPr>
          <a:lstStyle/>
          <a:p>
            <a:r>
              <a:rPr lang="en-US" b="1" dirty="0"/>
              <a:t>Simulation Setup</a:t>
            </a:r>
          </a:p>
        </p:txBody>
      </p:sp>
      <p:sp>
        <p:nvSpPr>
          <p:cNvPr id="2" name="TextBox 1">
            <a:extLst>
              <a:ext uri="{FF2B5EF4-FFF2-40B4-BE49-F238E27FC236}">
                <a16:creationId xmlns:a16="http://schemas.microsoft.com/office/drawing/2014/main" id="{7366C3C3-301B-4E35-9348-21E300BC5C94}"/>
              </a:ext>
            </a:extLst>
          </p:cNvPr>
          <p:cNvSpPr txBox="1"/>
          <p:nvPr/>
        </p:nvSpPr>
        <p:spPr>
          <a:xfrm>
            <a:off x="9479559" y="2357306"/>
            <a:ext cx="2130070" cy="369332"/>
          </a:xfrm>
          <a:prstGeom prst="rect">
            <a:avLst/>
          </a:prstGeom>
          <a:noFill/>
        </p:spPr>
        <p:txBody>
          <a:bodyPr wrap="none" rtlCol="0">
            <a:spAutoFit/>
          </a:bodyPr>
          <a:lstStyle/>
          <a:p>
            <a:r>
              <a:rPr lang="en-US" dirty="0">
                <a:solidFill>
                  <a:srgbClr val="FF0000"/>
                </a:solidFill>
              </a:rPr>
              <a:t>Exclude in toy model</a:t>
            </a:r>
          </a:p>
        </p:txBody>
      </p:sp>
      <p:sp>
        <p:nvSpPr>
          <p:cNvPr id="6" name="TextBox 5">
            <a:extLst>
              <a:ext uri="{FF2B5EF4-FFF2-40B4-BE49-F238E27FC236}">
                <a16:creationId xmlns:a16="http://schemas.microsoft.com/office/drawing/2014/main" id="{46AAE8B5-585B-4E2E-B322-3026AD27C179}"/>
              </a:ext>
            </a:extLst>
          </p:cNvPr>
          <p:cNvSpPr txBox="1"/>
          <p:nvPr/>
        </p:nvSpPr>
        <p:spPr>
          <a:xfrm>
            <a:off x="9479559" y="3122070"/>
            <a:ext cx="2012539" cy="369332"/>
          </a:xfrm>
          <a:prstGeom prst="rect">
            <a:avLst/>
          </a:prstGeom>
          <a:noFill/>
        </p:spPr>
        <p:txBody>
          <a:bodyPr wrap="none" rtlCol="0">
            <a:spAutoFit/>
          </a:bodyPr>
          <a:lstStyle/>
          <a:p>
            <a:r>
              <a:rPr lang="en-US" dirty="0">
                <a:solidFill>
                  <a:srgbClr val="FF0000"/>
                </a:solidFill>
              </a:rPr>
              <a:t>Need to implement</a:t>
            </a:r>
          </a:p>
        </p:txBody>
      </p:sp>
    </p:spTree>
    <p:extLst>
      <p:ext uri="{BB962C8B-B14F-4D97-AF65-F5344CB8AC3E}">
        <p14:creationId xmlns:p14="http://schemas.microsoft.com/office/powerpoint/2010/main" val="210473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B5B309-01A7-46A8-8099-CD04FA1DCA73}"/>
              </a:ext>
            </a:extLst>
          </p:cNvPr>
          <p:cNvSpPr txBox="1"/>
          <p:nvPr/>
        </p:nvSpPr>
        <p:spPr>
          <a:xfrm>
            <a:off x="235506" y="0"/>
            <a:ext cx="3249223" cy="646331"/>
          </a:xfrm>
          <a:prstGeom prst="rect">
            <a:avLst/>
          </a:prstGeom>
          <a:noFill/>
        </p:spPr>
        <p:txBody>
          <a:bodyPr wrap="none" rtlCol="0">
            <a:spAutoFit/>
          </a:bodyPr>
          <a:lstStyle/>
          <a:p>
            <a:r>
              <a:rPr lang="en-US" b="1" dirty="0"/>
              <a:t>From de Koning, Filatova, &amp; Bin:</a:t>
            </a:r>
            <a:endParaRPr lang="en-US" dirty="0"/>
          </a:p>
          <a:p>
            <a:endParaRPr lang="en-US" dirty="0"/>
          </a:p>
        </p:txBody>
      </p:sp>
      <p:pic>
        <p:nvPicPr>
          <p:cNvPr id="7" name="Picture 6">
            <a:extLst>
              <a:ext uri="{FF2B5EF4-FFF2-40B4-BE49-F238E27FC236}">
                <a16:creationId xmlns:a16="http://schemas.microsoft.com/office/drawing/2014/main" id="{DBDDF5F6-0BD6-41C4-93CF-16C264ACE0D4}"/>
              </a:ext>
            </a:extLst>
          </p:cNvPr>
          <p:cNvPicPr>
            <a:picLocks noChangeAspect="1"/>
          </p:cNvPicPr>
          <p:nvPr/>
        </p:nvPicPr>
        <p:blipFill rotWithShape="1">
          <a:blip r:embed="rId2"/>
          <a:srcRect b="33506"/>
          <a:stretch/>
        </p:blipFill>
        <p:spPr>
          <a:xfrm>
            <a:off x="235506" y="482759"/>
            <a:ext cx="7006442" cy="6375241"/>
          </a:xfrm>
          <a:prstGeom prst="rect">
            <a:avLst/>
          </a:prstGeom>
        </p:spPr>
      </p:pic>
    </p:spTree>
    <p:extLst>
      <p:ext uri="{BB962C8B-B14F-4D97-AF65-F5344CB8AC3E}">
        <p14:creationId xmlns:p14="http://schemas.microsoft.com/office/powerpoint/2010/main" val="1477406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AAF4F0-7160-488D-8BBC-8E8FFE9866AC}"/>
              </a:ext>
            </a:extLst>
          </p:cNvPr>
          <p:cNvSpPr txBox="1"/>
          <p:nvPr/>
        </p:nvSpPr>
        <p:spPr>
          <a:xfrm>
            <a:off x="293914" y="375557"/>
            <a:ext cx="10866665"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Initialize model:</a:t>
            </a:r>
          </a:p>
          <a:p>
            <a:pPr marL="742950" lvl="1" indent="-285750">
              <a:buFont typeface="Arial" panose="020B0604020202020204" pitchFamily="34" charset="0"/>
              <a:buChar char="•"/>
            </a:pPr>
            <a:r>
              <a:rPr lang="en-US" dirty="0"/>
              <a:t>Block Group (or blocks) – Average Home Price (Zillow), Available Units (?), Average HH Income (U.S. Census), Average Household Size (U.S. Census), Distance to CBD (proximity), CNS or CNS score (U.S Census and proximity)</a:t>
            </a:r>
          </a:p>
          <a:p>
            <a:pPr marL="742950" lvl="1" indent="-285750">
              <a:buFont typeface="Arial" panose="020B0604020202020204" pitchFamily="34" charset="0"/>
              <a:buChar char="•"/>
            </a:pPr>
            <a:r>
              <a:rPr lang="en-US" dirty="0"/>
              <a:t>Agents (aggregated x10 or x100 at Block or BG) – Income (U.S. Census – distribution or uniform?), Housing Budget (percentage of income), Household Size (U.S. Census – distribution of uniform?)</a:t>
            </a:r>
          </a:p>
          <a:p>
            <a:pPr marL="742950" lvl="1" indent="-285750">
              <a:buFont typeface="Arial" panose="020B0604020202020204" pitchFamily="34" charset="0"/>
              <a:buChar char="•"/>
            </a:pPr>
            <a:r>
              <a:rPr lang="en-US" dirty="0"/>
              <a:t>Flood risk “score” calculated for each BG or block by intersecting RIFT flooding output with MS buildings footprint.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Growth and Relocation assumptions (supply-constrained, growing market):</a:t>
            </a:r>
          </a:p>
          <a:p>
            <a:pPr marL="742950" lvl="1" indent="-285750">
              <a:buFont typeface="Arial" panose="020B0604020202020204" pitchFamily="34" charset="0"/>
              <a:buChar char="•"/>
            </a:pPr>
            <a:r>
              <a:rPr lang="en-US" dirty="0"/>
              <a:t>1 percent population increase each time period (1 year) – higher income population</a:t>
            </a:r>
          </a:p>
          <a:p>
            <a:pPr marL="742950" lvl="1" indent="-285750">
              <a:buFont typeface="Arial" panose="020B0604020202020204" pitchFamily="34" charset="0"/>
              <a:buChar char="•"/>
            </a:pPr>
            <a:r>
              <a:rPr lang="en-US" dirty="0"/>
              <a:t>5 percent building stock increase each time period (if there was sufficient demand) up to maximum urban density </a:t>
            </a:r>
          </a:p>
          <a:p>
            <a:pPr marL="742950" lvl="1" indent="-285750">
              <a:buFont typeface="Arial" panose="020B0604020202020204" pitchFamily="34" charset="0"/>
              <a:buChar char="•"/>
            </a:pPr>
            <a:r>
              <a:rPr lang="en-US" dirty="0"/>
              <a:t>10 percent of residents randomly decide to relocate</a:t>
            </a:r>
          </a:p>
        </p:txBody>
      </p:sp>
    </p:spTree>
    <p:extLst>
      <p:ext uri="{BB962C8B-B14F-4D97-AF65-F5344CB8AC3E}">
        <p14:creationId xmlns:p14="http://schemas.microsoft.com/office/powerpoint/2010/main" val="300603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the evolution of coupled human-flood housing markets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2743200"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4" name="TextBox 3">
            <a:extLst>
              <a:ext uri="{FF2B5EF4-FFF2-40B4-BE49-F238E27FC236}">
                <a16:creationId xmlns:a16="http://schemas.microsoft.com/office/drawing/2014/main" id="{FB90DEEF-1EAE-499F-BD36-89A592545C5A}"/>
              </a:ext>
            </a:extLst>
          </p:cNvPr>
          <p:cNvSpPr txBox="1"/>
          <p:nvPr/>
        </p:nvSpPr>
        <p:spPr>
          <a:xfrm>
            <a:off x="5721871" y="1589904"/>
            <a:ext cx="3053484" cy="923330"/>
          </a:xfrm>
          <a:prstGeom prst="rect">
            <a:avLst/>
          </a:prstGeom>
          <a:solidFill>
            <a:srgbClr val="078282"/>
          </a:solidFill>
        </p:spPr>
        <p:txBody>
          <a:bodyPr wrap="square" rtlCol="0">
            <a:spAutoFit/>
          </a:bodyPr>
          <a:lstStyle/>
          <a:p>
            <a:r>
              <a:rPr lang="en-US" dirty="0"/>
              <a:t>2. </a:t>
            </a:r>
            <a:r>
              <a:rPr lang="en-US" dirty="0" err="1"/>
              <a:t>Disamenity</a:t>
            </a:r>
            <a:r>
              <a:rPr lang="en-US" dirty="0"/>
              <a:t>: Agents incorporate flood risk as </a:t>
            </a:r>
            <a:r>
              <a:rPr lang="en-US" dirty="0" err="1"/>
              <a:t>disamenity</a:t>
            </a:r>
            <a:r>
              <a:rPr lang="en-US" dirty="0"/>
              <a:t> in utility function</a:t>
            </a:r>
          </a:p>
        </p:txBody>
      </p:sp>
      <p:sp>
        <p:nvSpPr>
          <p:cNvPr id="5" name="TextBox 4">
            <a:extLst>
              <a:ext uri="{FF2B5EF4-FFF2-40B4-BE49-F238E27FC236}">
                <a16:creationId xmlns:a16="http://schemas.microsoft.com/office/drawing/2014/main" id="{CFAC73BF-71F4-40BE-AC13-A2FE8F5F14AE}"/>
              </a:ext>
            </a:extLst>
          </p:cNvPr>
          <p:cNvSpPr txBox="1"/>
          <p:nvPr/>
        </p:nvSpPr>
        <p:spPr>
          <a:xfrm>
            <a:off x="9142632" y="1589904"/>
            <a:ext cx="2818707" cy="923330"/>
          </a:xfrm>
          <a:prstGeom prst="rect">
            <a:avLst/>
          </a:prstGeom>
          <a:solidFill>
            <a:srgbClr val="339E66"/>
          </a:solidFill>
        </p:spPr>
        <p:txBody>
          <a:bodyPr wrap="square" rtlCol="0">
            <a:spAutoFit/>
          </a:bodyPr>
          <a:lstStyle/>
          <a:p>
            <a:r>
              <a:rPr lang="en-US" dirty="0"/>
              <a:t>3. Reactive: Agents leave/avoid flood zone after major events</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130007" cy="369332"/>
          </a:xfrm>
          <a:prstGeom prst="rect">
            <a:avLst/>
          </a:prstGeom>
          <a:noFill/>
        </p:spPr>
        <p:txBody>
          <a:bodyPr wrap="none" rtlCol="0">
            <a:spAutoFit/>
          </a:bodyPr>
          <a:lstStyle/>
          <a:p>
            <a:r>
              <a:rPr lang="en-US" b="1" dirty="0"/>
              <a:t>3 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2234522" cy="646331"/>
          </a:xfrm>
          <a:prstGeom prst="rect">
            <a:avLst/>
          </a:prstGeom>
          <a:noFill/>
        </p:spPr>
        <p:txBody>
          <a:bodyPr wrap="none" rtlCol="0">
            <a:spAutoFit/>
          </a:bodyPr>
          <a:lstStyle/>
          <a:p>
            <a:r>
              <a:rPr lang="en-US" b="1" dirty="0"/>
              <a:t>n parametric variants</a:t>
            </a:r>
          </a:p>
          <a:p>
            <a:r>
              <a:rPr lang="en-US" b="1" dirty="0"/>
              <a:t>per structural variant</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800866" y="3142733"/>
            <a:ext cx="2438400" cy="646331"/>
          </a:xfrm>
          <a:prstGeom prst="rect">
            <a:avLst/>
          </a:prstGeom>
          <a:noFill/>
        </p:spPr>
        <p:txBody>
          <a:bodyPr wrap="square" rtlCol="0">
            <a:spAutoFit/>
          </a:bodyPr>
          <a:lstStyle/>
          <a:p>
            <a:r>
              <a:rPr lang="en-US" dirty="0"/>
              <a:t>% of households that avoid flood plain</a:t>
            </a:r>
          </a:p>
        </p:txBody>
      </p:sp>
      <p:sp>
        <p:nvSpPr>
          <p:cNvPr id="12" name="TextBox 11">
            <a:extLst>
              <a:ext uri="{FF2B5EF4-FFF2-40B4-BE49-F238E27FC236}">
                <a16:creationId xmlns:a16="http://schemas.microsoft.com/office/drawing/2014/main" id="{4561189D-6FC3-4047-87F7-D695A05DB178}"/>
              </a:ext>
            </a:extLst>
          </p:cNvPr>
          <p:cNvSpPr txBox="1"/>
          <p:nvPr/>
        </p:nvSpPr>
        <p:spPr>
          <a:xfrm>
            <a:off x="6011943" y="3142733"/>
            <a:ext cx="2438400" cy="646331"/>
          </a:xfrm>
          <a:prstGeom prst="rect">
            <a:avLst/>
          </a:prstGeom>
          <a:noFill/>
        </p:spPr>
        <p:txBody>
          <a:bodyPr wrap="square" rtlCol="0">
            <a:spAutoFit/>
          </a:bodyPr>
          <a:lstStyle/>
          <a:p>
            <a:r>
              <a:rPr lang="en-US" dirty="0"/>
              <a:t>Coefficient for flood risk </a:t>
            </a:r>
            <a:r>
              <a:rPr lang="en-US" dirty="0" err="1"/>
              <a:t>disamenity</a:t>
            </a:r>
            <a:r>
              <a:rPr lang="en-US" dirty="0"/>
              <a:t>, </a:t>
            </a:r>
            <a:r>
              <a:rPr lang="el-GR" dirty="0"/>
              <a:t>γ</a:t>
            </a:r>
            <a:endParaRPr lang="en-US" dirty="0"/>
          </a:p>
        </p:txBody>
      </p:sp>
      <p:sp>
        <p:nvSpPr>
          <p:cNvPr id="13" name="TextBox 12">
            <a:extLst>
              <a:ext uri="{FF2B5EF4-FFF2-40B4-BE49-F238E27FC236}">
                <a16:creationId xmlns:a16="http://schemas.microsoft.com/office/drawing/2014/main" id="{0D556716-E784-4DCA-8934-D039596A26E8}"/>
              </a:ext>
            </a:extLst>
          </p:cNvPr>
          <p:cNvSpPr txBox="1"/>
          <p:nvPr/>
        </p:nvSpPr>
        <p:spPr>
          <a:xfrm>
            <a:off x="9391134" y="3142733"/>
            <a:ext cx="2800866" cy="646331"/>
          </a:xfrm>
          <a:prstGeom prst="rect">
            <a:avLst/>
          </a:prstGeom>
          <a:noFill/>
        </p:spPr>
        <p:txBody>
          <a:bodyPr wrap="square" rtlCol="0">
            <a:spAutoFit/>
          </a:bodyPr>
          <a:lstStyle/>
          <a:p>
            <a:r>
              <a:rPr lang="en-US" dirty="0"/>
              <a:t>% of households that avoid flood plain</a:t>
            </a:r>
          </a:p>
        </p:txBody>
      </p:sp>
      <p:sp>
        <p:nvSpPr>
          <p:cNvPr id="19" name="TextBox 18">
            <a:extLst>
              <a:ext uri="{FF2B5EF4-FFF2-40B4-BE49-F238E27FC236}">
                <a16:creationId xmlns:a16="http://schemas.microsoft.com/office/drawing/2014/main" id="{BC20E663-7DEC-4101-AFA6-48EA2C1D2350}"/>
              </a:ext>
            </a:extLst>
          </p:cNvPr>
          <p:cNvSpPr txBox="1"/>
          <p:nvPr/>
        </p:nvSpPr>
        <p:spPr>
          <a:xfrm>
            <a:off x="2566091" y="3912174"/>
            <a:ext cx="675502" cy="307777"/>
          </a:xfrm>
          <a:prstGeom prst="rect">
            <a:avLst/>
          </a:prstGeom>
          <a:solidFill>
            <a:srgbClr val="95DBE5"/>
          </a:solidFill>
        </p:spPr>
        <p:txBody>
          <a:bodyPr wrap="square" rtlCol="0">
            <a:spAutoFit/>
          </a:bodyPr>
          <a:lstStyle/>
          <a:p>
            <a:r>
              <a:rPr lang="en-US" sz="1400" dirty="0"/>
              <a:t>% = 20</a:t>
            </a:r>
          </a:p>
        </p:txBody>
      </p:sp>
      <p:sp>
        <p:nvSpPr>
          <p:cNvPr id="20" name="TextBox 19">
            <a:extLst>
              <a:ext uri="{FF2B5EF4-FFF2-40B4-BE49-F238E27FC236}">
                <a16:creationId xmlns:a16="http://schemas.microsoft.com/office/drawing/2014/main" id="{06440975-6BB2-4C29-B313-15DAEB94A878}"/>
              </a:ext>
            </a:extLst>
          </p:cNvPr>
          <p:cNvSpPr txBox="1"/>
          <p:nvPr/>
        </p:nvSpPr>
        <p:spPr>
          <a:xfrm>
            <a:off x="3352805" y="3920413"/>
            <a:ext cx="675502" cy="307777"/>
          </a:xfrm>
          <a:prstGeom prst="rect">
            <a:avLst/>
          </a:prstGeom>
          <a:solidFill>
            <a:srgbClr val="95DBE5"/>
          </a:solidFill>
        </p:spPr>
        <p:txBody>
          <a:bodyPr wrap="square" rtlCol="0">
            <a:spAutoFit/>
          </a:bodyPr>
          <a:lstStyle/>
          <a:p>
            <a:r>
              <a:rPr lang="en-US" sz="1400" dirty="0"/>
              <a:t>% = 30</a:t>
            </a:r>
          </a:p>
        </p:txBody>
      </p:sp>
      <p:sp>
        <p:nvSpPr>
          <p:cNvPr id="21" name="TextBox 20">
            <a:extLst>
              <a:ext uri="{FF2B5EF4-FFF2-40B4-BE49-F238E27FC236}">
                <a16:creationId xmlns:a16="http://schemas.microsoft.com/office/drawing/2014/main" id="{E6A1B5C6-6CA7-4E72-8ED4-E48A25BB3ED2}"/>
              </a:ext>
            </a:extLst>
          </p:cNvPr>
          <p:cNvSpPr txBox="1"/>
          <p:nvPr/>
        </p:nvSpPr>
        <p:spPr>
          <a:xfrm>
            <a:off x="4139518" y="3920413"/>
            <a:ext cx="313035" cy="307777"/>
          </a:xfrm>
          <a:prstGeom prst="rect">
            <a:avLst/>
          </a:prstGeom>
          <a:solidFill>
            <a:srgbClr val="95DBE5"/>
          </a:solidFill>
        </p:spPr>
        <p:txBody>
          <a:bodyPr wrap="square" rtlCol="0">
            <a:spAutoFit/>
          </a:bodyPr>
          <a:lstStyle/>
          <a:p>
            <a:r>
              <a:rPr lang="en-US" sz="1400" dirty="0"/>
              <a:t>…</a:t>
            </a:r>
          </a:p>
        </p:txBody>
      </p:sp>
      <p:sp>
        <p:nvSpPr>
          <p:cNvPr id="23" name="TextBox 22">
            <a:extLst>
              <a:ext uri="{FF2B5EF4-FFF2-40B4-BE49-F238E27FC236}">
                <a16:creationId xmlns:a16="http://schemas.microsoft.com/office/drawing/2014/main" id="{3BD4FBE7-7BD2-49FC-B160-635386A551D5}"/>
              </a:ext>
            </a:extLst>
          </p:cNvPr>
          <p:cNvSpPr txBox="1"/>
          <p:nvPr/>
        </p:nvSpPr>
        <p:spPr>
          <a:xfrm>
            <a:off x="4563764" y="3920413"/>
            <a:ext cx="675502" cy="307777"/>
          </a:xfrm>
          <a:prstGeom prst="rect">
            <a:avLst/>
          </a:prstGeom>
          <a:solidFill>
            <a:srgbClr val="95DBE5"/>
          </a:solidFill>
        </p:spPr>
        <p:txBody>
          <a:bodyPr wrap="square" rtlCol="0">
            <a:spAutoFit/>
          </a:bodyPr>
          <a:lstStyle/>
          <a:p>
            <a:r>
              <a:rPr lang="en-US" sz="1400" dirty="0"/>
              <a:t>% = 80</a:t>
            </a:r>
          </a:p>
        </p:txBody>
      </p:sp>
      <p:sp>
        <p:nvSpPr>
          <p:cNvPr id="24" name="TextBox 23">
            <a:extLst>
              <a:ext uri="{FF2B5EF4-FFF2-40B4-BE49-F238E27FC236}">
                <a16:creationId xmlns:a16="http://schemas.microsoft.com/office/drawing/2014/main" id="{6BFC631C-4705-4DF2-8D06-69FA6F27BC42}"/>
              </a:ext>
            </a:extLst>
          </p:cNvPr>
          <p:cNvSpPr txBox="1"/>
          <p:nvPr/>
        </p:nvSpPr>
        <p:spPr>
          <a:xfrm>
            <a:off x="5960219" y="3920413"/>
            <a:ext cx="675502" cy="307777"/>
          </a:xfrm>
          <a:prstGeom prst="rect">
            <a:avLst/>
          </a:prstGeom>
          <a:solidFill>
            <a:srgbClr val="078282"/>
          </a:solidFill>
        </p:spPr>
        <p:txBody>
          <a:bodyPr wrap="square" rtlCol="0">
            <a:spAutoFit/>
          </a:bodyPr>
          <a:lstStyle/>
          <a:p>
            <a:r>
              <a:rPr lang="el-GR" sz="1400" dirty="0"/>
              <a:t>γ</a:t>
            </a:r>
            <a:r>
              <a:rPr lang="en-US" sz="1400" dirty="0"/>
              <a:t> = 0.1</a:t>
            </a:r>
          </a:p>
        </p:txBody>
      </p:sp>
      <p:sp>
        <p:nvSpPr>
          <p:cNvPr id="25" name="TextBox 24">
            <a:extLst>
              <a:ext uri="{FF2B5EF4-FFF2-40B4-BE49-F238E27FC236}">
                <a16:creationId xmlns:a16="http://schemas.microsoft.com/office/drawing/2014/main" id="{17A5B6F7-9FFE-4D92-892F-A695B7C1FDA5}"/>
              </a:ext>
            </a:extLst>
          </p:cNvPr>
          <p:cNvSpPr txBox="1"/>
          <p:nvPr/>
        </p:nvSpPr>
        <p:spPr>
          <a:xfrm>
            <a:off x="6746933" y="3925225"/>
            <a:ext cx="675502" cy="307777"/>
          </a:xfrm>
          <a:prstGeom prst="rect">
            <a:avLst/>
          </a:prstGeom>
          <a:solidFill>
            <a:srgbClr val="078282"/>
          </a:solidFill>
        </p:spPr>
        <p:txBody>
          <a:bodyPr wrap="square" rtlCol="0">
            <a:spAutoFit/>
          </a:bodyPr>
          <a:lstStyle/>
          <a:p>
            <a:r>
              <a:rPr lang="el-GR" sz="1400" dirty="0"/>
              <a:t>γ</a:t>
            </a:r>
            <a:r>
              <a:rPr lang="en-US" sz="1400" dirty="0"/>
              <a:t> = 0.2</a:t>
            </a:r>
          </a:p>
        </p:txBody>
      </p:sp>
      <p:sp>
        <p:nvSpPr>
          <p:cNvPr id="26" name="TextBox 25">
            <a:extLst>
              <a:ext uri="{FF2B5EF4-FFF2-40B4-BE49-F238E27FC236}">
                <a16:creationId xmlns:a16="http://schemas.microsoft.com/office/drawing/2014/main" id="{7247E507-A0C5-477B-B3C2-6E2EF31296D8}"/>
              </a:ext>
            </a:extLst>
          </p:cNvPr>
          <p:cNvSpPr txBox="1"/>
          <p:nvPr/>
        </p:nvSpPr>
        <p:spPr>
          <a:xfrm>
            <a:off x="7543875" y="3920413"/>
            <a:ext cx="313035" cy="307777"/>
          </a:xfrm>
          <a:prstGeom prst="rect">
            <a:avLst/>
          </a:prstGeom>
          <a:solidFill>
            <a:srgbClr val="078282"/>
          </a:solidFill>
        </p:spPr>
        <p:txBody>
          <a:bodyPr wrap="square" rtlCol="0">
            <a:spAutoFit/>
          </a:bodyPr>
          <a:lstStyle/>
          <a:p>
            <a:r>
              <a:rPr lang="en-US" sz="1400" dirty="0"/>
              <a:t>…</a:t>
            </a:r>
          </a:p>
        </p:txBody>
      </p:sp>
      <p:sp>
        <p:nvSpPr>
          <p:cNvPr id="27" name="TextBox 26">
            <a:extLst>
              <a:ext uri="{FF2B5EF4-FFF2-40B4-BE49-F238E27FC236}">
                <a16:creationId xmlns:a16="http://schemas.microsoft.com/office/drawing/2014/main" id="{7989403C-310B-491C-B9CB-21DC39B4A9AB}"/>
              </a:ext>
            </a:extLst>
          </p:cNvPr>
          <p:cNvSpPr txBox="1"/>
          <p:nvPr/>
        </p:nvSpPr>
        <p:spPr>
          <a:xfrm>
            <a:off x="7978350" y="3920413"/>
            <a:ext cx="675502" cy="307777"/>
          </a:xfrm>
          <a:prstGeom prst="rect">
            <a:avLst/>
          </a:prstGeom>
          <a:solidFill>
            <a:srgbClr val="078282"/>
          </a:solidFill>
        </p:spPr>
        <p:txBody>
          <a:bodyPr wrap="square" rtlCol="0">
            <a:spAutoFit/>
          </a:bodyPr>
          <a:lstStyle/>
          <a:p>
            <a:r>
              <a:rPr lang="el-GR" sz="1400" dirty="0"/>
              <a:t>γ</a:t>
            </a:r>
            <a:r>
              <a:rPr lang="en-US" sz="1400" dirty="0"/>
              <a:t> = 0.8</a:t>
            </a:r>
          </a:p>
        </p:txBody>
      </p:sp>
      <p:sp>
        <p:nvSpPr>
          <p:cNvPr id="28" name="TextBox 27">
            <a:extLst>
              <a:ext uri="{FF2B5EF4-FFF2-40B4-BE49-F238E27FC236}">
                <a16:creationId xmlns:a16="http://schemas.microsoft.com/office/drawing/2014/main" id="{07217945-FCA7-4F8D-8F79-9D89537CF1C9}"/>
              </a:ext>
            </a:extLst>
          </p:cNvPr>
          <p:cNvSpPr txBox="1"/>
          <p:nvPr/>
        </p:nvSpPr>
        <p:spPr>
          <a:xfrm>
            <a:off x="9448804" y="3916984"/>
            <a:ext cx="675502" cy="307777"/>
          </a:xfrm>
          <a:prstGeom prst="rect">
            <a:avLst/>
          </a:prstGeom>
          <a:solidFill>
            <a:srgbClr val="339E66"/>
          </a:solidFill>
        </p:spPr>
        <p:txBody>
          <a:bodyPr wrap="square" rtlCol="0">
            <a:spAutoFit/>
          </a:bodyPr>
          <a:lstStyle/>
          <a:p>
            <a:r>
              <a:rPr lang="en-US" sz="1400" dirty="0"/>
              <a:t>% = 5</a:t>
            </a:r>
          </a:p>
        </p:txBody>
      </p:sp>
      <p:sp>
        <p:nvSpPr>
          <p:cNvPr id="29" name="TextBox 28">
            <a:extLst>
              <a:ext uri="{FF2B5EF4-FFF2-40B4-BE49-F238E27FC236}">
                <a16:creationId xmlns:a16="http://schemas.microsoft.com/office/drawing/2014/main" id="{80DA0D17-ABE7-4758-AA7A-E7D509DEC23E}"/>
              </a:ext>
            </a:extLst>
          </p:cNvPr>
          <p:cNvSpPr txBox="1"/>
          <p:nvPr/>
        </p:nvSpPr>
        <p:spPr>
          <a:xfrm>
            <a:off x="10235518" y="3925223"/>
            <a:ext cx="609741" cy="307777"/>
          </a:xfrm>
          <a:prstGeom prst="rect">
            <a:avLst/>
          </a:prstGeom>
          <a:solidFill>
            <a:srgbClr val="339E66"/>
          </a:solidFill>
        </p:spPr>
        <p:txBody>
          <a:bodyPr wrap="square" rtlCol="0">
            <a:spAutoFit/>
          </a:bodyPr>
          <a:lstStyle/>
          <a:p>
            <a:r>
              <a:rPr lang="en-US" sz="1400" dirty="0"/>
              <a:t>% = 6</a:t>
            </a:r>
          </a:p>
        </p:txBody>
      </p:sp>
      <p:sp>
        <p:nvSpPr>
          <p:cNvPr id="30" name="TextBox 29">
            <a:extLst>
              <a:ext uri="{FF2B5EF4-FFF2-40B4-BE49-F238E27FC236}">
                <a16:creationId xmlns:a16="http://schemas.microsoft.com/office/drawing/2014/main" id="{03315DA2-B797-442F-AE94-59B33C4DEF2E}"/>
              </a:ext>
            </a:extLst>
          </p:cNvPr>
          <p:cNvSpPr txBox="1"/>
          <p:nvPr/>
        </p:nvSpPr>
        <p:spPr>
          <a:xfrm>
            <a:off x="10952211" y="3920413"/>
            <a:ext cx="313035" cy="307777"/>
          </a:xfrm>
          <a:prstGeom prst="rect">
            <a:avLst/>
          </a:prstGeom>
          <a:solidFill>
            <a:srgbClr val="339E66"/>
          </a:solidFill>
        </p:spPr>
        <p:txBody>
          <a:bodyPr wrap="square" rtlCol="0">
            <a:spAutoFit/>
          </a:bodyPr>
          <a:lstStyle/>
          <a:p>
            <a:r>
              <a:rPr lang="en-US" sz="1400" dirty="0"/>
              <a:t>…</a:t>
            </a:r>
          </a:p>
        </p:txBody>
      </p:sp>
      <p:sp>
        <p:nvSpPr>
          <p:cNvPr id="31" name="TextBox 30">
            <a:extLst>
              <a:ext uri="{FF2B5EF4-FFF2-40B4-BE49-F238E27FC236}">
                <a16:creationId xmlns:a16="http://schemas.microsoft.com/office/drawing/2014/main" id="{C100AF2B-180C-4585-A39F-25E67313338D}"/>
              </a:ext>
            </a:extLst>
          </p:cNvPr>
          <p:cNvSpPr txBox="1"/>
          <p:nvPr/>
        </p:nvSpPr>
        <p:spPr>
          <a:xfrm>
            <a:off x="11368293" y="3912174"/>
            <a:ext cx="687646" cy="307777"/>
          </a:xfrm>
          <a:prstGeom prst="rect">
            <a:avLst/>
          </a:prstGeom>
          <a:solidFill>
            <a:srgbClr val="339E66"/>
          </a:solidFill>
        </p:spPr>
        <p:txBody>
          <a:bodyPr wrap="square" rtlCol="0">
            <a:spAutoFit/>
          </a:bodyPr>
          <a:lstStyle/>
          <a:p>
            <a:r>
              <a:rPr lang="en-US" sz="1400" dirty="0"/>
              <a:t>% = 20</a:t>
            </a:r>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
        <p:nvSpPr>
          <p:cNvPr id="37" name="TextBox 36">
            <a:extLst>
              <a:ext uri="{FF2B5EF4-FFF2-40B4-BE49-F238E27FC236}">
                <a16:creationId xmlns:a16="http://schemas.microsoft.com/office/drawing/2014/main" id="{031BEABC-55DF-4F52-A0F3-0DAE8353517D}"/>
              </a:ext>
            </a:extLst>
          </p:cNvPr>
          <p:cNvSpPr txBox="1"/>
          <p:nvPr/>
        </p:nvSpPr>
        <p:spPr>
          <a:xfrm>
            <a:off x="6844797" y="4950938"/>
            <a:ext cx="1471304" cy="923330"/>
          </a:xfrm>
          <a:prstGeom prst="rect">
            <a:avLst/>
          </a:prstGeom>
          <a:noFill/>
        </p:spPr>
        <p:txBody>
          <a:bodyPr wrap="square" rtlCol="0">
            <a:spAutoFit/>
          </a:bodyPr>
          <a:lstStyle/>
          <a:p>
            <a:r>
              <a:rPr lang="en-US" dirty="0"/>
              <a:t>Avg Income in Flood</a:t>
            </a:r>
          </a:p>
          <a:p>
            <a:r>
              <a:rPr lang="en-US" dirty="0"/>
              <a:t>Zone</a:t>
            </a:r>
          </a:p>
        </p:txBody>
      </p:sp>
      <p:pic>
        <p:nvPicPr>
          <p:cNvPr id="38" name="Picture 37">
            <a:extLst>
              <a:ext uri="{FF2B5EF4-FFF2-40B4-BE49-F238E27FC236}">
                <a16:creationId xmlns:a16="http://schemas.microsoft.com/office/drawing/2014/main" id="{9ED187B4-4218-4107-B16E-6B36F165017A}"/>
              </a:ext>
            </a:extLst>
          </p:cNvPr>
          <p:cNvPicPr>
            <a:picLocks noChangeAspect="1"/>
          </p:cNvPicPr>
          <p:nvPr/>
        </p:nvPicPr>
        <p:blipFill>
          <a:blip r:embed="rId2"/>
          <a:stretch>
            <a:fillRect/>
          </a:stretch>
        </p:blipFill>
        <p:spPr>
          <a:xfrm>
            <a:off x="4316404" y="4601122"/>
            <a:ext cx="2582929" cy="2041476"/>
          </a:xfrm>
          <a:prstGeom prst="rect">
            <a:avLst/>
          </a:prstGeom>
        </p:spPr>
      </p:pic>
      <p:pic>
        <p:nvPicPr>
          <p:cNvPr id="39" name="Picture 38">
            <a:extLst>
              <a:ext uri="{FF2B5EF4-FFF2-40B4-BE49-F238E27FC236}">
                <a16:creationId xmlns:a16="http://schemas.microsoft.com/office/drawing/2014/main" id="{F4F51817-FFD9-4DD3-BEF0-2303C54AAC7C}"/>
              </a:ext>
            </a:extLst>
          </p:cNvPr>
          <p:cNvPicPr>
            <a:picLocks noChangeAspect="1"/>
          </p:cNvPicPr>
          <p:nvPr/>
        </p:nvPicPr>
        <p:blipFill>
          <a:blip r:embed="rId2"/>
          <a:stretch>
            <a:fillRect/>
          </a:stretch>
        </p:blipFill>
        <p:spPr>
          <a:xfrm>
            <a:off x="8235116" y="4601122"/>
            <a:ext cx="2582929" cy="2041476"/>
          </a:xfrm>
          <a:prstGeom prst="rect">
            <a:avLst/>
          </a:prstGeom>
        </p:spPr>
      </p:pic>
    </p:spTree>
    <p:extLst>
      <p:ext uri="{BB962C8B-B14F-4D97-AF65-F5344CB8AC3E}">
        <p14:creationId xmlns:p14="http://schemas.microsoft.com/office/powerpoint/2010/main" val="973582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lang="en-US" i="1" dirty="0">
                <a:solidFill>
                  <a:prstClr val="black"/>
                </a:solidFill>
                <a:latin typeface="Calibri" panose="020F0502020204030204"/>
              </a:rPr>
              <a:t>The effect of spatial resolution and agent aggregation on the modeling of coupled human-flood housing markets.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5527733"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287806" cy="646331"/>
          </a:xfrm>
          <a:prstGeom prst="rect">
            <a:avLst/>
          </a:prstGeom>
          <a:noFill/>
        </p:spPr>
        <p:txBody>
          <a:bodyPr wrap="none" rtlCol="0">
            <a:spAutoFit/>
          </a:bodyPr>
          <a:lstStyle/>
          <a:p>
            <a:r>
              <a:rPr lang="en-US" b="1" dirty="0"/>
              <a:t>Choose 1 (or multiple </a:t>
            </a:r>
          </a:p>
          <a:p>
            <a:r>
              <a:rPr lang="en-US" b="1" dirty="0"/>
              <a:t>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1960088" cy="369332"/>
          </a:xfrm>
          <a:prstGeom prst="rect">
            <a:avLst/>
          </a:prstGeom>
          <a:noFill/>
        </p:spPr>
        <p:txBody>
          <a:bodyPr wrap="none" rtlCol="0">
            <a:spAutoFit/>
          </a:bodyPr>
          <a:lstStyle/>
          <a:p>
            <a:r>
              <a:rPr lang="en-US" b="1" dirty="0"/>
              <a:t>Structural Variants</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502264" y="3281232"/>
            <a:ext cx="2438400" cy="646331"/>
          </a:xfrm>
          <a:prstGeom prst="rect">
            <a:avLst/>
          </a:prstGeom>
          <a:noFill/>
        </p:spPr>
        <p:txBody>
          <a:bodyPr wrap="square" rtlCol="0">
            <a:spAutoFit/>
          </a:bodyPr>
          <a:lstStyle/>
          <a:p>
            <a:r>
              <a:rPr lang="en-US" dirty="0"/>
              <a:t>Spatial res: Block group</a:t>
            </a:r>
          </a:p>
          <a:p>
            <a:r>
              <a:rPr lang="en-US" dirty="0"/>
              <a:t>Agent </a:t>
            </a:r>
            <a:r>
              <a:rPr lang="en-US" dirty="0" err="1"/>
              <a:t>agg</a:t>
            </a:r>
            <a:r>
              <a:rPr lang="en-US" dirty="0"/>
              <a:t>: 100 </a:t>
            </a:r>
            <a:r>
              <a:rPr lang="en-US" dirty="0" err="1"/>
              <a:t>hh’s</a:t>
            </a:r>
            <a:endParaRPr lang="en-US" dirty="0"/>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
        <p:nvSpPr>
          <p:cNvPr id="32" name="TextBox 31">
            <a:extLst>
              <a:ext uri="{FF2B5EF4-FFF2-40B4-BE49-F238E27FC236}">
                <a16:creationId xmlns:a16="http://schemas.microsoft.com/office/drawing/2014/main" id="{3DBA473F-DB11-4F3E-98F8-963D9FA2E9F1}"/>
              </a:ext>
            </a:extLst>
          </p:cNvPr>
          <p:cNvSpPr txBox="1"/>
          <p:nvPr/>
        </p:nvSpPr>
        <p:spPr>
          <a:xfrm>
            <a:off x="5009321" y="3281232"/>
            <a:ext cx="2438400" cy="646331"/>
          </a:xfrm>
          <a:prstGeom prst="rect">
            <a:avLst/>
          </a:prstGeom>
          <a:noFill/>
        </p:spPr>
        <p:txBody>
          <a:bodyPr wrap="square" rtlCol="0">
            <a:spAutoFit/>
          </a:bodyPr>
          <a:lstStyle/>
          <a:p>
            <a:r>
              <a:rPr lang="en-US" dirty="0"/>
              <a:t>Spatial res: Block</a:t>
            </a:r>
          </a:p>
          <a:p>
            <a:r>
              <a:rPr lang="en-US" dirty="0"/>
              <a:t>Agent </a:t>
            </a:r>
            <a:r>
              <a:rPr lang="en-US" dirty="0" err="1"/>
              <a:t>agg</a:t>
            </a:r>
            <a:r>
              <a:rPr lang="en-US" dirty="0"/>
              <a:t>: 100 </a:t>
            </a:r>
            <a:r>
              <a:rPr lang="en-US" dirty="0" err="1"/>
              <a:t>hh’s</a:t>
            </a:r>
            <a:endParaRPr lang="en-US" dirty="0"/>
          </a:p>
        </p:txBody>
      </p:sp>
      <p:sp>
        <p:nvSpPr>
          <p:cNvPr id="37" name="TextBox 36">
            <a:extLst>
              <a:ext uri="{FF2B5EF4-FFF2-40B4-BE49-F238E27FC236}">
                <a16:creationId xmlns:a16="http://schemas.microsoft.com/office/drawing/2014/main" id="{4BC6BC48-D60B-479C-9329-0221132DDB24}"/>
              </a:ext>
            </a:extLst>
          </p:cNvPr>
          <p:cNvSpPr txBox="1"/>
          <p:nvPr/>
        </p:nvSpPr>
        <p:spPr>
          <a:xfrm>
            <a:off x="7497535" y="3281232"/>
            <a:ext cx="2438400" cy="646331"/>
          </a:xfrm>
          <a:prstGeom prst="rect">
            <a:avLst/>
          </a:prstGeom>
          <a:noFill/>
        </p:spPr>
        <p:txBody>
          <a:bodyPr wrap="square" rtlCol="0">
            <a:spAutoFit/>
          </a:bodyPr>
          <a:lstStyle/>
          <a:p>
            <a:r>
              <a:rPr lang="en-US" dirty="0"/>
              <a:t>Spatial res: Block group</a:t>
            </a:r>
          </a:p>
          <a:p>
            <a:r>
              <a:rPr lang="en-US" dirty="0"/>
              <a:t>Agent </a:t>
            </a:r>
            <a:r>
              <a:rPr lang="en-US" dirty="0" err="1"/>
              <a:t>agg</a:t>
            </a:r>
            <a:r>
              <a:rPr lang="en-US" dirty="0"/>
              <a:t>: 10 </a:t>
            </a:r>
            <a:r>
              <a:rPr lang="en-US" dirty="0" err="1"/>
              <a:t>hh’s</a:t>
            </a:r>
            <a:endParaRPr lang="en-US" dirty="0"/>
          </a:p>
        </p:txBody>
      </p:sp>
      <p:sp>
        <p:nvSpPr>
          <p:cNvPr id="38" name="TextBox 37">
            <a:extLst>
              <a:ext uri="{FF2B5EF4-FFF2-40B4-BE49-F238E27FC236}">
                <a16:creationId xmlns:a16="http://schemas.microsoft.com/office/drawing/2014/main" id="{C214EB50-A5C2-4E43-8590-C90063BEE7A0}"/>
              </a:ext>
            </a:extLst>
          </p:cNvPr>
          <p:cNvSpPr txBox="1"/>
          <p:nvPr/>
        </p:nvSpPr>
        <p:spPr>
          <a:xfrm>
            <a:off x="9993085" y="3281232"/>
            <a:ext cx="2438400" cy="646331"/>
          </a:xfrm>
          <a:prstGeom prst="rect">
            <a:avLst/>
          </a:prstGeom>
          <a:noFill/>
        </p:spPr>
        <p:txBody>
          <a:bodyPr wrap="square" rtlCol="0">
            <a:spAutoFit/>
          </a:bodyPr>
          <a:lstStyle/>
          <a:p>
            <a:r>
              <a:rPr lang="en-US" dirty="0"/>
              <a:t>Spatial res: Block</a:t>
            </a:r>
          </a:p>
          <a:p>
            <a:r>
              <a:rPr lang="en-US" dirty="0"/>
              <a:t>Agent </a:t>
            </a:r>
            <a:r>
              <a:rPr lang="en-US" dirty="0" err="1"/>
              <a:t>agg</a:t>
            </a:r>
            <a:r>
              <a:rPr lang="en-US" dirty="0"/>
              <a:t>: 10 </a:t>
            </a:r>
            <a:r>
              <a:rPr lang="en-US" dirty="0" err="1"/>
              <a:t>hh’s</a:t>
            </a:r>
            <a:endParaRPr lang="en-US" dirty="0"/>
          </a:p>
        </p:txBody>
      </p:sp>
    </p:spTree>
    <p:extLst>
      <p:ext uri="{BB962C8B-B14F-4D97-AF65-F5344CB8AC3E}">
        <p14:creationId xmlns:p14="http://schemas.microsoft.com/office/powerpoint/2010/main" val="2459538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6EE58221-10EA-42F2-8B24-109A267E6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145642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258179" y="369332"/>
            <a:ext cx="7618495" cy="6555641"/>
          </a:xfrm>
          <a:prstGeom prst="rect">
            <a:avLst/>
          </a:prstGeom>
          <a:noFill/>
        </p:spPr>
        <p:txBody>
          <a:bodyPr wrap="square" rtlCol="0">
            <a:spAutoFit/>
          </a:bodyPr>
          <a:lstStyle/>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RealEstateAssessment</a:t>
            </a:r>
            <a:r>
              <a:rPr lang="en-US" sz="1400" dirty="0">
                <a:solidFill>
                  <a:schemeClr val="accent1"/>
                </a:solidFill>
              </a:rPr>
              <a:t>()) – </a:t>
            </a:r>
            <a:r>
              <a:rPr lang="en-US" sz="1400" dirty="0"/>
              <a:t>Real estate agent performs hedonic analysis on the market </a:t>
            </a:r>
            <a:r>
              <a:rPr lang="en-US" sz="1400" dirty="0">
                <a:solidFill>
                  <a:srgbClr val="FF0000"/>
                </a:solidFill>
              </a:rPr>
              <a:t>(TO IMPLEMENT)</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NewAgentCreation</a:t>
            </a:r>
            <a:r>
              <a:rPr lang="en-US" sz="1400" dirty="0">
                <a:solidFill>
                  <a:schemeClr val="accent1"/>
                </a:solidFill>
              </a:rPr>
              <a:t>()) </a:t>
            </a:r>
            <a:r>
              <a:rPr lang="en-US" sz="1400" dirty="0"/>
              <a:t>- Creates new household agents based on population growth assumptions and adds them to the unassigned queue, </a:t>
            </a:r>
            <a:r>
              <a:rPr lang="en-US" sz="1400" dirty="0" err="1">
                <a:solidFill>
                  <a:schemeClr val="accent1"/>
                </a:solidFill>
              </a:rPr>
              <a:t>s.network.unassigned_hhs</a:t>
            </a:r>
            <a:r>
              <a:rPr lang="en-US" sz="1400" dirty="0">
                <a:solidFill>
                  <a:schemeClr val="accent1"/>
                </a:solidFill>
              </a:rPr>
              <a:t> </a:t>
            </a:r>
            <a:r>
              <a:rPr lang="en-US" sz="1400" dirty="0">
                <a:solidFill>
                  <a:srgbClr val="FF0000"/>
                </a:solidFill>
              </a:rPr>
              <a:t>(NEW AGENT RATE, HH CHARACTERISTICS?)</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ExistingAgentReloSampler</a:t>
            </a:r>
            <a:r>
              <a:rPr lang="en-US" sz="1400" dirty="0">
                <a:solidFill>
                  <a:schemeClr val="accent1"/>
                </a:solidFill>
              </a:rPr>
              <a:t>())</a:t>
            </a:r>
            <a:r>
              <a:rPr lang="en-US" sz="1400" dirty="0"/>
              <a:t> – Identifies existing household agents that want to re-locate and adds them to the relocating queue, </a:t>
            </a:r>
            <a:r>
              <a:rPr lang="en-US" sz="1400" dirty="0" err="1">
                <a:solidFill>
                  <a:schemeClr val="accent1"/>
                </a:solidFill>
              </a:rPr>
              <a:t>s.network.relocating_hhs</a:t>
            </a:r>
            <a:r>
              <a:rPr lang="en-US" sz="1400" dirty="0">
                <a:solidFill>
                  <a:schemeClr val="accent1"/>
                </a:solidFill>
              </a:rPr>
              <a:t> </a:t>
            </a:r>
            <a:r>
              <a:rPr lang="en-US" sz="1400" dirty="0">
                <a:solidFill>
                  <a:srgbClr val="FF0000"/>
                </a:solidFill>
              </a:rPr>
              <a:t>(HOW TO IDENTIFY AGENTS THAT WANT TO MOVE?)</a:t>
            </a:r>
            <a:endParaRPr lang="en-US" sz="1400" dirty="0">
              <a:solidFill>
                <a:schemeClr val="accent1"/>
              </a:solidFill>
            </a:endParaRP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HousingInventory</a:t>
            </a:r>
            <a:r>
              <a:rPr lang="en-US" sz="1400" dirty="0">
                <a:solidFill>
                  <a:schemeClr val="accent1"/>
                </a:solidFill>
              </a:rPr>
              <a:t>()) </a:t>
            </a:r>
            <a:r>
              <a:rPr lang="en-US" sz="1400" dirty="0"/>
              <a:t>– Determines the housing inventory available for each block group, </a:t>
            </a:r>
            <a:r>
              <a:rPr lang="en-US" sz="1400" dirty="0" err="1">
                <a:solidFill>
                  <a:schemeClr val="accent1"/>
                </a:solidFill>
              </a:rPr>
              <a:t>s.network.available_units_list</a:t>
            </a:r>
            <a:r>
              <a:rPr lang="en-US" sz="1400" dirty="0">
                <a:solidFill>
                  <a:schemeClr val="accent1"/>
                </a:solidFill>
              </a:rPr>
              <a:t> – </a:t>
            </a:r>
            <a:r>
              <a:rPr lang="en-US" sz="1400" dirty="0">
                <a:solidFill>
                  <a:srgbClr val="FF0000"/>
                </a:solidFill>
              </a:rPr>
              <a:t>DEPRECATED (now use Pandas DF)</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NewAgentLocation</a:t>
            </a:r>
            <a:r>
              <a:rPr lang="en-US" sz="1400" dirty="0">
                <a:solidFill>
                  <a:schemeClr val="accent1"/>
                </a:solidFill>
              </a:rPr>
              <a:t>()) – </a:t>
            </a:r>
            <a:r>
              <a:rPr lang="en-US" sz="1400" dirty="0"/>
              <a:t>For each agent in </a:t>
            </a:r>
            <a:r>
              <a:rPr lang="en-US" sz="1400" dirty="0" err="1">
                <a:solidFill>
                  <a:schemeClr val="accent1"/>
                </a:solidFill>
              </a:rPr>
              <a:t>s.network.unassigned_hhs</a:t>
            </a:r>
            <a:r>
              <a:rPr lang="en-US" sz="1400" dirty="0">
                <a:solidFill>
                  <a:schemeClr val="accent1"/>
                </a:solidFill>
              </a:rPr>
              <a:t> </a:t>
            </a:r>
            <a:r>
              <a:rPr lang="en-US" sz="1400" dirty="0"/>
              <a:t>sample 10 available properties and calculate utility, </a:t>
            </a:r>
            <a:r>
              <a:rPr lang="en-US" sz="1400" dirty="0" err="1">
                <a:solidFill>
                  <a:schemeClr val="accent1"/>
                </a:solidFill>
              </a:rPr>
              <a:t>example_hh_agent.hh_utilities</a:t>
            </a:r>
            <a:r>
              <a:rPr lang="en-US" sz="1400" dirty="0">
                <a:solidFill>
                  <a:schemeClr val="accent1"/>
                </a:solidFill>
              </a:rPr>
              <a:t> </a:t>
            </a:r>
            <a:r>
              <a:rPr lang="en-US" sz="1400" dirty="0">
                <a:solidFill>
                  <a:srgbClr val="FF0000"/>
                </a:solidFill>
              </a:rPr>
              <a:t>(DETERMINE # OF UNITS AGENTS SAMPLE, MODULARIZE UTILITY CALC)</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ExistingAgentLocation</a:t>
            </a:r>
            <a:r>
              <a:rPr lang="en-US" sz="1400" dirty="0">
                <a:solidFill>
                  <a:schemeClr val="accent1"/>
                </a:solidFill>
              </a:rPr>
              <a:t>()) </a:t>
            </a:r>
            <a:r>
              <a:rPr lang="en-US" sz="1400" dirty="0"/>
              <a:t>– For each agent in </a:t>
            </a:r>
            <a:r>
              <a:rPr lang="en-US" sz="1400" dirty="0" err="1">
                <a:solidFill>
                  <a:schemeClr val="accent1"/>
                </a:solidFill>
              </a:rPr>
              <a:t>s.network.relocating_hhs</a:t>
            </a:r>
            <a:r>
              <a:rPr lang="en-US" sz="1400" dirty="0">
                <a:solidFill>
                  <a:schemeClr val="accent1"/>
                </a:solidFill>
              </a:rPr>
              <a:t> </a:t>
            </a:r>
            <a:r>
              <a:rPr lang="en-US" sz="1400" dirty="0"/>
              <a:t>sample 10 available properties and calculate utility, </a:t>
            </a:r>
            <a:r>
              <a:rPr lang="en-US" sz="1400" dirty="0" err="1">
                <a:solidFill>
                  <a:schemeClr val="accent1"/>
                </a:solidFill>
              </a:rPr>
              <a:t>example_hh_agent.hh_utilities</a:t>
            </a:r>
            <a:r>
              <a:rPr lang="en-US" sz="1400" dirty="0">
                <a:solidFill>
                  <a:schemeClr val="accent1"/>
                </a:solidFill>
              </a:rPr>
              <a:t> – </a:t>
            </a:r>
            <a:r>
              <a:rPr lang="en-US" sz="1400" dirty="0">
                <a:solidFill>
                  <a:srgbClr val="FF0000"/>
                </a:solidFill>
              </a:rPr>
              <a:t>(DETERMINE # OF UNITS AGENTS SAMPLE, MODULARIZE UTILITY CALC)</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HousingMarket</a:t>
            </a:r>
            <a:r>
              <a:rPr lang="en-US" sz="1400" dirty="0">
                <a:solidFill>
                  <a:schemeClr val="accent1"/>
                </a:solidFill>
              </a:rPr>
              <a:t>()) – </a:t>
            </a:r>
            <a:r>
              <a:rPr lang="en-US" sz="1400" dirty="0"/>
              <a:t>Matches agents in </a:t>
            </a:r>
            <a:r>
              <a:rPr lang="en-US" sz="1400" dirty="0" err="1">
                <a:solidFill>
                  <a:schemeClr val="accent1"/>
                </a:solidFill>
              </a:rPr>
              <a:t>s.network.unassigned_hhs</a:t>
            </a:r>
            <a:r>
              <a:rPr lang="en-US" sz="1400" dirty="0">
                <a:solidFill>
                  <a:schemeClr val="accent1"/>
                </a:solidFill>
              </a:rPr>
              <a:t> </a:t>
            </a:r>
            <a:r>
              <a:rPr lang="en-US" sz="1400" dirty="0"/>
              <a:t>and </a:t>
            </a:r>
            <a:r>
              <a:rPr lang="en-US" sz="1400" dirty="0" err="1">
                <a:solidFill>
                  <a:schemeClr val="accent1"/>
                </a:solidFill>
              </a:rPr>
              <a:t>s.network.relocating_hhs</a:t>
            </a:r>
            <a:r>
              <a:rPr lang="en-US" sz="1400" dirty="0">
                <a:solidFill>
                  <a:schemeClr val="accent1"/>
                </a:solidFill>
              </a:rPr>
              <a:t> </a:t>
            </a:r>
            <a:r>
              <a:rPr lang="en-US" sz="1400" dirty="0"/>
              <a:t>with top properties.</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FloodHazard</a:t>
            </a:r>
            <a:r>
              <a:rPr lang="en-US" sz="1400" dirty="0">
                <a:solidFill>
                  <a:schemeClr val="accent1"/>
                </a:solidFill>
              </a:rPr>
              <a:t>()) </a:t>
            </a:r>
            <a:r>
              <a:rPr lang="en-US" sz="1400" dirty="0"/>
              <a:t>– Flood hazard module runs </a:t>
            </a:r>
            <a:r>
              <a:rPr lang="en-US" sz="1400" dirty="0">
                <a:solidFill>
                  <a:srgbClr val="FF0000"/>
                </a:solidFill>
              </a:rPr>
              <a:t>(PLACEHOLDER)</a:t>
            </a:r>
          </a:p>
          <a:p>
            <a:pPr marL="342900" indent="-342900">
              <a:buFont typeface="+mj-lt"/>
              <a:buAutoNum type="arabicPeriod"/>
            </a:pPr>
            <a:endParaRPr lang="en-US" sz="1400" dirty="0">
              <a:solidFill>
                <a:srgbClr val="FF0000"/>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(Zoning()) </a:t>
            </a:r>
            <a:r>
              <a:rPr lang="en-US" sz="1400" dirty="0">
                <a:solidFill>
                  <a:srgbClr val="FF0000"/>
                </a:solidFill>
              </a:rPr>
              <a:t>– </a:t>
            </a:r>
            <a:r>
              <a:rPr lang="en-US" sz="1400" dirty="0"/>
              <a:t>Zoning engine runs </a:t>
            </a:r>
            <a:r>
              <a:rPr lang="en-US" sz="1400" dirty="0">
                <a:solidFill>
                  <a:srgbClr val="FF0000"/>
                </a:solidFill>
              </a:rPr>
              <a:t>(PLACEHOLDER)</a:t>
            </a:r>
          </a:p>
          <a:p>
            <a:pPr marL="342900" indent="-342900">
              <a:buFont typeface="+mj-lt"/>
              <a:buAutoNum type="arabicPeriod"/>
            </a:pPr>
            <a:endParaRPr lang="en-US" sz="1400" dirty="0"/>
          </a:p>
          <a:p>
            <a:pPr marL="342900" indent="-342900">
              <a:buFont typeface="+mj-lt"/>
              <a:buAutoNum type="arabicPeriod"/>
            </a:pPr>
            <a:endParaRPr lang="en-US" sz="1400"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46411" y="0"/>
            <a:ext cx="2753126" cy="369332"/>
          </a:xfrm>
          <a:prstGeom prst="rect">
            <a:avLst/>
          </a:prstGeom>
          <a:noFill/>
        </p:spPr>
        <p:txBody>
          <a:bodyPr wrap="none" rtlCol="0">
            <a:spAutoFit/>
          </a:bodyPr>
          <a:lstStyle/>
          <a:p>
            <a:r>
              <a:rPr lang="en-US" b="1" dirty="0"/>
              <a:t>Add Engines to Simulation:</a:t>
            </a:r>
          </a:p>
        </p:txBody>
      </p:sp>
      <p:pic>
        <p:nvPicPr>
          <p:cNvPr id="4" name="Picture 2">
            <a:extLst>
              <a:ext uri="{FF2B5EF4-FFF2-40B4-BE49-F238E27FC236}">
                <a16:creationId xmlns:a16="http://schemas.microsoft.com/office/drawing/2014/main" id="{8B2D4DB1-C599-4B6F-A22A-BAC26C439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674" y="296776"/>
            <a:ext cx="3993364" cy="35132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0A212A-7004-4D8C-9110-E677B8E10F20}"/>
              </a:ext>
            </a:extLst>
          </p:cNvPr>
          <p:cNvSpPr txBox="1"/>
          <p:nvPr/>
        </p:nvSpPr>
        <p:spPr>
          <a:xfrm>
            <a:off x="8062663" y="3938337"/>
            <a:ext cx="1422184" cy="369332"/>
          </a:xfrm>
          <a:prstGeom prst="rect">
            <a:avLst/>
          </a:prstGeom>
          <a:noFill/>
        </p:spPr>
        <p:txBody>
          <a:bodyPr wrap="none" rtlCol="0">
            <a:spAutoFit/>
          </a:bodyPr>
          <a:lstStyle/>
          <a:p>
            <a:r>
              <a:rPr lang="en-US" b="1" dirty="0"/>
              <a:t>TBD Engines:</a:t>
            </a:r>
          </a:p>
        </p:txBody>
      </p:sp>
      <p:sp>
        <p:nvSpPr>
          <p:cNvPr id="2" name="Rectangle 1">
            <a:extLst>
              <a:ext uri="{FF2B5EF4-FFF2-40B4-BE49-F238E27FC236}">
                <a16:creationId xmlns:a16="http://schemas.microsoft.com/office/drawing/2014/main" id="{7D6D1E95-4BE6-4918-A0FA-20E36DF451E9}"/>
              </a:ext>
            </a:extLst>
          </p:cNvPr>
          <p:cNvSpPr/>
          <p:nvPr/>
        </p:nvSpPr>
        <p:spPr>
          <a:xfrm>
            <a:off x="8062663" y="4716963"/>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a:t>
            </a:r>
            <a:r>
              <a:rPr lang="en-US" dirty="0" err="1">
                <a:solidFill>
                  <a:schemeClr val="accent1"/>
                </a:solidFill>
              </a:rPr>
              <a:t>FloodHazard</a:t>
            </a:r>
            <a:r>
              <a:rPr lang="en-US" dirty="0">
                <a:solidFill>
                  <a:schemeClr val="accent1"/>
                </a:solidFill>
              </a:rPr>
              <a:t>())</a:t>
            </a:r>
          </a:p>
        </p:txBody>
      </p:sp>
      <p:sp>
        <p:nvSpPr>
          <p:cNvPr id="7" name="Rectangle 6">
            <a:extLst>
              <a:ext uri="{FF2B5EF4-FFF2-40B4-BE49-F238E27FC236}">
                <a16:creationId xmlns:a16="http://schemas.microsoft.com/office/drawing/2014/main" id="{27EA52B4-8AE3-4530-8E8B-26E242AA1C7B}"/>
              </a:ext>
            </a:extLst>
          </p:cNvPr>
          <p:cNvSpPr/>
          <p:nvPr/>
        </p:nvSpPr>
        <p:spPr>
          <a:xfrm>
            <a:off x="8062663" y="5094680"/>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(Zoning())</a:t>
            </a:r>
          </a:p>
        </p:txBody>
      </p:sp>
      <p:sp>
        <p:nvSpPr>
          <p:cNvPr id="8" name="Rectangle 7">
            <a:extLst>
              <a:ext uri="{FF2B5EF4-FFF2-40B4-BE49-F238E27FC236}">
                <a16:creationId xmlns:a16="http://schemas.microsoft.com/office/drawing/2014/main" id="{851919B7-C7BC-4A35-BC63-143B0EF4FF96}"/>
              </a:ext>
            </a:extLst>
          </p:cNvPr>
          <p:cNvSpPr/>
          <p:nvPr/>
        </p:nvSpPr>
        <p:spPr>
          <a:xfrm>
            <a:off x="8062663" y="4347631"/>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a:t>
            </a:r>
            <a:r>
              <a:rPr lang="en-US" dirty="0" err="1">
                <a:solidFill>
                  <a:schemeClr val="accent1"/>
                </a:solidFill>
              </a:rPr>
              <a:t>RealEstate</a:t>
            </a:r>
            <a:r>
              <a:rPr lang="en-US" dirty="0">
                <a:solidFill>
                  <a:schemeClr val="accent1"/>
                </a:solidFill>
              </a:rPr>
              <a:t>())</a:t>
            </a:r>
          </a:p>
        </p:txBody>
      </p:sp>
    </p:spTree>
    <p:extLst>
      <p:ext uri="{BB962C8B-B14F-4D97-AF65-F5344CB8AC3E}">
        <p14:creationId xmlns:p14="http://schemas.microsoft.com/office/powerpoint/2010/main" val="236468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258178" y="369332"/>
            <a:ext cx="10714621" cy="2585323"/>
          </a:xfrm>
          <a:prstGeom prst="rect">
            <a:avLst/>
          </a:prstGeom>
          <a:noFill/>
        </p:spPr>
        <p:txBody>
          <a:bodyPr wrap="square" rtlCol="0">
            <a:spAutoFit/>
          </a:bodyPr>
          <a:lstStyle/>
          <a:p>
            <a:pPr marL="342900" indent="-342900">
              <a:buFont typeface="+mj-lt"/>
              <a:buAutoNum type="arabicPeriod"/>
            </a:pPr>
            <a:r>
              <a:rPr lang="en-US" dirty="0"/>
              <a:t>Sellers decide to sell property (</a:t>
            </a:r>
            <a:r>
              <a:rPr lang="en-US" dirty="0" err="1"/>
              <a:t>hh</a:t>
            </a:r>
            <a:r>
              <a:rPr lang="en-US" dirty="0"/>
              <a:t>-sellers) </a:t>
            </a:r>
            <a:r>
              <a:rPr lang="en-US" baseline="30000" dirty="0"/>
              <a:t>(a)</a:t>
            </a:r>
          </a:p>
          <a:p>
            <a:pPr marL="342900" indent="-342900">
              <a:buFont typeface="+mj-lt"/>
              <a:buAutoNum type="arabicPeriod"/>
            </a:pPr>
            <a:r>
              <a:rPr lang="en-US" dirty="0"/>
              <a:t>Realtor determines coefficient of hedonic function, i.e., price as function of home attributes (realtor)</a:t>
            </a:r>
          </a:p>
          <a:p>
            <a:pPr marL="342900" indent="-342900">
              <a:buFont typeface="+mj-lt"/>
              <a:buAutoNum type="arabicPeriod"/>
            </a:pPr>
            <a:r>
              <a:rPr lang="en-US" dirty="0"/>
              <a:t>Sellers set ask price based on hedonic function (</a:t>
            </a:r>
            <a:r>
              <a:rPr lang="en-US" dirty="0" err="1"/>
              <a:t>hh</a:t>
            </a:r>
            <a:r>
              <a:rPr lang="en-US" dirty="0"/>
              <a:t>-sellers)</a:t>
            </a:r>
            <a:r>
              <a:rPr lang="en-US" baseline="30000" dirty="0"/>
              <a:t> (b) (c) (d) (e)</a:t>
            </a:r>
          </a:p>
          <a:p>
            <a:pPr marL="342900" indent="-342900">
              <a:buFont typeface="+mj-lt"/>
              <a:buAutoNum type="arabicPeriod"/>
            </a:pPr>
            <a:r>
              <a:rPr lang="en-US" b="1" dirty="0"/>
              <a:t>Buyer samples N spatial goods among affordable ones (</a:t>
            </a:r>
            <a:r>
              <a:rPr lang="en-US" b="1" dirty="0" err="1"/>
              <a:t>hh</a:t>
            </a:r>
            <a:r>
              <a:rPr lang="en-US" b="1" dirty="0"/>
              <a:t>-buyers) </a:t>
            </a:r>
            <a:r>
              <a:rPr lang="en-US" b="1" baseline="30000" dirty="0"/>
              <a:t>(f) (g)</a:t>
            </a:r>
          </a:p>
          <a:p>
            <a:pPr marL="342900" indent="-342900">
              <a:buFont typeface="+mj-lt"/>
              <a:buAutoNum type="arabicPeriod"/>
            </a:pPr>
            <a:r>
              <a:rPr lang="en-US" b="1" dirty="0"/>
              <a:t>Buyer ranks the list of N goods according to utility (</a:t>
            </a:r>
            <a:r>
              <a:rPr lang="en-US" b="1" dirty="0" err="1"/>
              <a:t>hh</a:t>
            </a:r>
            <a:r>
              <a:rPr lang="en-US" b="1" dirty="0"/>
              <a:t>-buyers)</a:t>
            </a:r>
            <a:r>
              <a:rPr lang="en-US" b="1" baseline="30000" dirty="0"/>
              <a:t> (h)</a:t>
            </a:r>
          </a:p>
          <a:p>
            <a:pPr marL="342900" indent="-342900">
              <a:buFont typeface="+mj-lt"/>
              <a:buAutoNum type="arabicPeriod"/>
            </a:pPr>
            <a:r>
              <a:rPr lang="en-US" b="1" dirty="0"/>
              <a:t>Buyer calculates WTP for N goods (</a:t>
            </a:r>
            <a:r>
              <a:rPr lang="en-US" b="1" dirty="0" err="1"/>
              <a:t>hh</a:t>
            </a:r>
            <a:r>
              <a:rPr lang="en-US" b="1" dirty="0"/>
              <a:t>-buyers)</a:t>
            </a:r>
          </a:p>
          <a:p>
            <a:pPr marL="342900" indent="-342900">
              <a:buFont typeface="+mj-lt"/>
              <a:buAutoNum type="arabicPeriod"/>
            </a:pPr>
            <a:r>
              <a:rPr lang="en-US" dirty="0"/>
              <a:t>Sellers evaluate the offers and select the highest (</a:t>
            </a:r>
            <a:r>
              <a:rPr lang="en-US" dirty="0" err="1"/>
              <a:t>hh</a:t>
            </a:r>
            <a:r>
              <a:rPr lang="en-US" dirty="0"/>
              <a:t>-sellers)</a:t>
            </a:r>
            <a:r>
              <a:rPr lang="en-US" baseline="30000" dirty="0"/>
              <a:t> (i)</a:t>
            </a:r>
          </a:p>
          <a:p>
            <a:pPr marL="342900" indent="-342900">
              <a:buFont typeface="+mj-lt"/>
              <a:buAutoNum type="arabicPeriod"/>
            </a:pPr>
            <a:r>
              <a:rPr lang="en-US" dirty="0"/>
              <a:t>Market iterates until all </a:t>
            </a:r>
            <a:r>
              <a:rPr lang="en-US" dirty="0" err="1"/>
              <a:t>hh</a:t>
            </a:r>
            <a:r>
              <a:rPr lang="en-US" dirty="0"/>
              <a:t>-buyers register a trade (market)</a:t>
            </a:r>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46411" y="0"/>
            <a:ext cx="4584525" cy="369332"/>
          </a:xfrm>
          <a:prstGeom prst="rect">
            <a:avLst/>
          </a:prstGeom>
          <a:noFill/>
        </p:spPr>
        <p:txBody>
          <a:bodyPr wrap="none" rtlCol="0">
            <a:spAutoFit/>
          </a:bodyPr>
          <a:lstStyle/>
          <a:p>
            <a:r>
              <a:rPr lang="en-US" b="1" dirty="0"/>
              <a:t>Market Mechanism Concept (based on RHEA):</a:t>
            </a:r>
          </a:p>
        </p:txBody>
      </p:sp>
      <p:sp>
        <p:nvSpPr>
          <p:cNvPr id="3" name="Rectangle 2">
            <a:extLst>
              <a:ext uri="{FF2B5EF4-FFF2-40B4-BE49-F238E27FC236}">
                <a16:creationId xmlns:a16="http://schemas.microsoft.com/office/drawing/2014/main" id="{30F0C87A-CB8B-4A90-8C20-9772B6E61BC9}"/>
              </a:ext>
            </a:extLst>
          </p:cNvPr>
          <p:cNvSpPr/>
          <p:nvPr/>
        </p:nvSpPr>
        <p:spPr>
          <a:xfrm>
            <a:off x="258178" y="3061070"/>
            <a:ext cx="11028503" cy="3416320"/>
          </a:xfrm>
          <a:prstGeom prst="rect">
            <a:avLst/>
          </a:prstGeom>
        </p:spPr>
        <p:txBody>
          <a:bodyPr wrap="square">
            <a:spAutoFit/>
          </a:bodyPr>
          <a:lstStyle/>
          <a:p>
            <a:pPr marL="228600" indent="-228600">
              <a:buFont typeface="+mj-lt"/>
              <a:buAutoNum type="alphaLcParenR"/>
            </a:pPr>
            <a:r>
              <a:rPr lang="en-US" sz="900" dirty="0">
                <a:solidFill>
                  <a:srgbClr val="000000"/>
                </a:solidFill>
                <a:latin typeface="Arial" panose="020B0604020202020204" pitchFamily="34" charset="0"/>
                <a:cs typeface="Arial" panose="020B0604020202020204" pitchFamily="34" charset="0"/>
              </a:rPr>
              <a:t>The actual </a:t>
            </a:r>
            <a:r>
              <a:rPr lang="en-US" sz="900" dirty="0">
                <a:solidFill>
                  <a:srgbClr val="000000"/>
                </a:solidFill>
                <a:highlight>
                  <a:srgbClr val="FFFF00"/>
                </a:highlight>
                <a:latin typeface="Arial" panose="020B0604020202020204" pitchFamily="34" charset="0"/>
                <a:cs typeface="Arial" panose="020B0604020202020204" pitchFamily="34" charset="0"/>
              </a:rPr>
              <a:t>annual number of houses going for sale is a random number generated from the normal distribution </a:t>
            </a:r>
            <a:r>
              <a:rPr lang="en-US" sz="900" dirty="0">
                <a:solidFill>
                  <a:srgbClr val="000000"/>
                </a:solidFill>
                <a:latin typeface="Arial" panose="020B0604020202020204" pitchFamily="34" charset="0"/>
                <a:cs typeface="Arial" panose="020B0604020202020204" pitchFamily="34" charset="0"/>
              </a:rPr>
              <a:t>based on these two. In the future versions of the model this number could be made endogenous. Secondly, households that reside within a flood zone may choose to put their house on sale and look for a home in a safer location, which according to our survey data is more likely to happen when they have experienced a flood. As the simulation goes on, settled households may decide to relocate.</a:t>
            </a:r>
          </a:p>
          <a:p>
            <a:pPr marL="228600" indent="-228600">
              <a:buFont typeface="+mj-lt"/>
              <a:buAutoNum type="alphaLcParenR"/>
            </a:pPr>
            <a:r>
              <a:rPr lang="en-US" sz="900" dirty="0">
                <a:solidFill>
                  <a:srgbClr val="000000"/>
                </a:solidFill>
                <a:latin typeface="Arial" panose="020B0604020202020204" pitchFamily="34" charset="0"/>
                <a:cs typeface="Arial" panose="020B0604020202020204" pitchFamily="34" charset="0"/>
              </a:rPr>
              <a:t>At the beginning of a trading period active sellers announce their </a:t>
            </a:r>
            <a:r>
              <a:rPr lang="en-US" sz="900" b="1" dirty="0">
                <a:solidFill>
                  <a:srgbClr val="000000"/>
                </a:solidFill>
                <a:latin typeface="Arial" panose="020B0604020202020204" pitchFamily="34" charset="0"/>
                <a:cs typeface="Arial" panose="020B0604020202020204" pitchFamily="34" charset="0"/>
              </a:rPr>
              <a:t>ask prices</a:t>
            </a:r>
            <a:r>
              <a:rPr lang="en-US" sz="900" dirty="0">
                <a:solidFill>
                  <a:srgbClr val="000000"/>
                </a:solidFill>
                <a:latin typeface="Arial" panose="020B0604020202020204" pitchFamily="34" charset="0"/>
                <a:cs typeface="Arial" panose="020B0604020202020204" pitchFamily="34" charset="0"/>
              </a:rPr>
              <a:t>. This is done by combining hedonic regression on housing transactions with spatial interpolation (kriging) of the residuals of the regression. Following de Koning et al. (2016), hedonic regression is run with only a few of the main housing attributes</a:t>
            </a:r>
            <a:r>
              <a:rPr lang="en-US" sz="900" dirty="0">
                <a:solidFill>
                  <a:srgbClr val="000000"/>
                </a:solidFill>
                <a:highlight>
                  <a:srgbClr val="FFFF00"/>
                </a:highlight>
                <a:latin typeface="Arial" panose="020B0604020202020204" pitchFamily="34" charset="0"/>
                <a:cs typeface="Arial" panose="020B0604020202020204" pitchFamily="34" charset="0"/>
              </a:rPr>
              <a:t>: square footage, acreage, age, number of bedrooms and flood zone location. </a:t>
            </a:r>
            <a:r>
              <a:rPr lang="en-US" sz="900" dirty="0">
                <a:highlight>
                  <a:srgbClr val="FFFF00"/>
                </a:highlight>
                <a:latin typeface="Arial" panose="020B0604020202020204" pitchFamily="34" charset="0"/>
                <a:cs typeface="Arial" panose="020B0604020202020204" pitchFamily="34" charset="0"/>
              </a:rPr>
              <a:t>The residuals of the regression represent most of the location-specific attributes associated with the market value of a property, which is then interpolated over space using kriging</a:t>
            </a:r>
            <a:r>
              <a:rPr lang="en-US" sz="900" dirty="0">
                <a:latin typeface="Arial" panose="020B0604020202020204" pitchFamily="34" charset="0"/>
                <a:cs typeface="Arial" panose="020B0604020202020204" pitchFamily="34" charset="0"/>
              </a:rPr>
              <a:t>. </a:t>
            </a:r>
          </a:p>
          <a:p>
            <a:pPr marL="228600" indent="-228600">
              <a:buFont typeface="+mj-lt"/>
              <a:buAutoNum type="alphaLcParenR"/>
            </a:pPr>
            <a:r>
              <a:rPr lang="en-US" sz="900" dirty="0">
                <a:latin typeface="Arial" panose="020B0604020202020204" pitchFamily="34" charset="0"/>
                <a:cs typeface="Arial" panose="020B0604020202020204" pitchFamily="34" charset="0"/>
              </a:rPr>
              <a:t>On top of hedonic analysis and kriging, the algorithm that forms sellers’ ask price takes into account the demand for a segment of a market in the previous time step. For each property, the realtor checks the demand for a group of properties with the same characteristics. The observed demand for these properties relative to the expected demand (at time t-1) determines if the price should be lowered or raised (at time t).</a:t>
            </a:r>
          </a:p>
          <a:p>
            <a:pPr marL="228600" indent="-228600">
              <a:buFont typeface="+mj-lt"/>
              <a:buAutoNum type="alphaLcParenR"/>
            </a:pPr>
            <a:r>
              <a:rPr lang="en-US" sz="900" dirty="0">
                <a:highlight>
                  <a:srgbClr val="FFFF00"/>
                </a:highlight>
                <a:latin typeface="Arial" panose="020B0604020202020204" pitchFamily="34" charset="0"/>
                <a:cs typeface="Arial" panose="020B0604020202020204" pitchFamily="34" charset="0"/>
              </a:rPr>
              <a:t>All households in town (homeowners and buyers) update their experience with flooding – a binary true/false variable – after the floods. Housing prices reduce in anticipation of a drop in demand for properties in the flood zones. To capture this in the model, the flood affected sellers reduce their price by 13.8%, and sellers in the 100 year flood zone reduce their price by an additional 15.7% (empirically observed in the survey among sellers).</a:t>
            </a:r>
          </a:p>
          <a:p>
            <a:pPr marL="228600" indent="-228600">
              <a:buFont typeface="+mj-lt"/>
              <a:buAutoNum type="alphaLcParenR"/>
            </a:pPr>
            <a:r>
              <a:rPr lang="en-US" sz="900" dirty="0">
                <a:latin typeface="Arial" panose="020B0604020202020204" pitchFamily="34" charset="0"/>
                <a:cs typeface="Arial" panose="020B0604020202020204" pitchFamily="34" charset="0"/>
              </a:rPr>
              <a:t>Homeowners that do have a mortgage will pay off their mortgage linearly in 30 years. This is another important aspect of the model, because it determines whether homeowners are capable of selling their house. If the expected price of their property on the market has dropped below their mortgage debt, for example as a result of a major flooding event, they will abolish their trade attempt. These traders are identified as ‘stuck’ in their homes.</a:t>
            </a:r>
          </a:p>
          <a:p>
            <a:pPr marL="228600" indent="-228600">
              <a:buFont typeface="+mj-lt"/>
              <a:buAutoNum type="alphaLcParenR"/>
            </a:pPr>
            <a:r>
              <a:rPr lang="en-US" sz="900" dirty="0">
                <a:latin typeface="Arial" panose="020B0604020202020204" pitchFamily="34" charset="0"/>
                <a:cs typeface="Arial" panose="020B0604020202020204" pitchFamily="34" charset="0"/>
              </a:rPr>
              <a:t>Each time step a number of new buyers enter the market, approximately equivalent to the number of new properties on sale to avoid creating an excess of demand or supply artificially. Buyers randomly choose five properties affordable for their housing budget which varies across households. Insurance influences buyers’ decisions first in this phase. In the model with 100% insurance uptake, buyers limit their budget for properties in the flood zone to reserve fund for insurance costs</a:t>
            </a:r>
          </a:p>
          <a:p>
            <a:pPr marL="228600" indent="-228600">
              <a:buFont typeface="+mj-lt"/>
              <a:buAutoNum type="alphaLcParenR"/>
            </a:pPr>
            <a:r>
              <a:rPr lang="en-US" sz="900" dirty="0">
                <a:latin typeface="Arial" panose="020B0604020202020204" pitchFamily="34" charset="0"/>
                <a:cs typeface="Arial" panose="020B0604020202020204" pitchFamily="34" charset="0"/>
              </a:rPr>
              <a:t>Buyers have subjective perceptions of risk, which are dynamic over time. </a:t>
            </a:r>
            <a:r>
              <a:rPr lang="en-US" sz="900" dirty="0">
                <a:highlight>
                  <a:srgbClr val="FFFF00"/>
                </a:highlight>
                <a:latin typeface="Arial" panose="020B0604020202020204" pitchFamily="34" charset="0"/>
                <a:cs typeface="Arial" panose="020B0604020202020204" pitchFamily="34" charset="0"/>
              </a:rPr>
              <a:t>Their risk perception variables determine whether buyers avoid buying properties in the 1:100 and 1:500 year reoccurring flood zones. This affects the demand for risk-prone properties.</a:t>
            </a:r>
          </a:p>
          <a:p>
            <a:pPr marL="228600" indent="-228600">
              <a:buFont typeface="+mj-lt"/>
              <a:buAutoNum type="alphaLcParenR"/>
            </a:pPr>
            <a:r>
              <a:rPr lang="en-US" sz="900" dirty="0">
                <a:latin typeface="Arial" panose="020B0604020202020204" pitchFamily="34" charset="0"/>
                <a:cs typeface="Arial" panose="020B0604020202020204" pitchFamily="34" charset="0"/>
              </a:rPr>
              <a:t>Their utility for owning a property depends on a bundle of property attributes, neighborhood quality and a potential exposure to flood hazard. The base multi-attribute utility function (U0L, Eq.4.1) for a house in a safe area is parameterized using weights (Ai) that reflect relative importance of each characteristic (</a:t>
            </a:r>
            <a:r>
              <a:rPr lang="en-US" sz="900" dirty="0" err="1">
                <a:latin typeface="Arial" panose="020B0604020202020204" pitchFamily="34" charset="0"/>
                <a:cs typeface="Arial" panose="020B0604020202020204" pitchFamily="34" charset="0"/>
              </a:rPr>
              <a:t>Xi,norm</a:t>
            </a:r>
            <a:r>
              <a:rPr lang="en-US" sz="900" dirty="0">
                <a:latin typeface="Arial" panose="020B0604020202020204" pitchFamily="34" charset="0"/>
                <a:cs typeface="Arial" panose="020B0604020202020204" pitchFamily="34" charset="0"/>
              </a:rPr>
              <a:t>): 𝑈</a:t>
            </a:r>
            <a:r>
              <a:rPr lang="en-US" sz="900" baseline="-25000" dirty="0">
                <a:latin typeface="Arial" panose="020B0604020202020204" pitchFamily="34" charset="0"/>
                <a:cs typeface="Arial" panose="020B0604020202020204" pitchFamily="34" charset="0"/>
              </a:rPr>
              <a:t>0𝐿</a:t>
            </a:r>
            <a:r>
              <a:rPr lang="en-US" sz="900" dirty="0">
                <a:latin typeface="Arial" panose="020B0604020202020204" pitchFamily="34" charset="0"/>
                <a:cs typeface="Arial" panose="020B0604020202020204" pitchFamily="34" charset="0"/>
              </a:rPr>
              <a:t>=𝐴</a:t>
            </a:r>
            <a:r>
              <a:rPr lang="en-US" sz="900" baseline="-25000" dirty="0">
                <a:latin typeface="Arial" panose="020B0604020202020204" pitchFamily="34" charset="0"/>
                <a:cs typeface="Arial" panose="020B0604020202020204" pitchFamily="34" charset="0"/>
              </a:rPr>
              <a:t>𝑖</a:t>
            </a:r>
            <a:r>
              <a:rPr lang="en-US" sz="900" dirty="0">
                <a:latin typeface="Arial" panose="020B0604020202020204" pitchFamily="34" charset="0"/>
                <a:cs typeface="Arial" panose="020B0604020202020204" pitchFamily="34" charset="0"/>
              </a:rPr>
              <a:t>∗𝑋</a:t>
            </a:r>
            <a:r>
              <a:rPr lang="en-US" sz="900" baseline="-25000" dirty="0">
                <a:latin typeface="Arial" panose="020B0604020202020204" pitchFamily="34" charset="0"/>
                <a:cs typeface="Arial" panose="020B0604020202020204" pitchFamily="34" charset="0"/>
              </a:rPr>
              <a:t>𝑖,𝑛𝑜𝑟𝑚</a:t>
            </a:r>
          </a:p>
          <a:p>
            <a:pPr marL="228600" indent="-228600">
              <a:buFont typeface="+mj-lt"/>
              <a:buAutoNum type="alphaLcParenR"/>
            </a:pPr>
            <a:r>
              <a:rPr lang="en-US" sz="900" dirty="0">
                <a:latin typeface="Arial" panose="020B0604020202020204" pitchFamily="34" charset="0"/>
                <a:cs typeface="Arial" panose="020B0604020202020204" pitchFamily="34" charset="0"/>
              </a:rPr>
              <a:t>The transaction price is defined through a price negotiation procedure, which is based on bid and ask prices and relative market power of traders</a:t>
            </a:r>
          </a:p>
          <a:p>
            <a:pPr marL="228600" indent="-228600">
              <a:buAutoNum type="alphaLcParenR"/>
            </a:pP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2130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r>
              <a:rPr lang="en-US" b="1" dirty="0"/>
              <a:t>Simple Household Cobb-Douglas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2. </m:t>
                          </m:r>
                          <m:r>
                            <a:rPr lang="en-US" sz="3200" b="0" i="1" smtClean="0">
                              <a:latin typeface="Cambria Math" panose="02040503050406030204" pitchFamily="18" charset="0"/>
                            </a:rPr>
                            <m:t>𝑈𝑡𝑖𝑙𝑖𝑡𝑦</m:t>
                          </m:r>
                        </m:e>
                        <m:sub>
                          <m:r>
                            <a:rPr lang="en-US" sz="3200" b="0" i="1" smtClean="0">
                              <a:latin typeface="Cambria Math" panose="02040503050406030204" pitchFamily="18" charset="0"/>
                            </a:rPr>
                            <m:t>𝑎𝑔𝑒𝑛𝑡</m:t>
                          </m:r>
                          <m:r>
                            <a:rPr lang="en-US" sz="3200" b="0" i="1" smtClean="0">
                              <a:latin typeface="Cambria Math" panose="02040503050406030204" pitchFamily="18" charset="0"/>
                            </a:rPr>
                            <m:t>, </m:t>
                          </m:r>
                          <m:r>
                            <a:rPr lang="en-US" sz="3200" b="0" i="1" smtClean="0">
                              <a:latin typeface="Cambria Math" panose="02040503050406030204" pitchFamily="18" charset="0"/>
                            </a:rPr>
                            <m:t>𝑏𝑔</m:t>
                          </m:r>
                        </m:sub>
                      </m:sSub>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𝐼</m:t>
                          </m:r>
                        </m:e>
                        <m:sup>
                          <m:r>
                            <a:rPr lang="en-US" sz="3200" b="0" i="1" smtClean="0">
                              <a:latin typeface="Cambria Math" panose="02040503050406030204" pitchFamily="18" charset="0"/>
                              <a:ea typeface="Cambria Math" panose="02040503050406030204" pitchFamily="18" charset="0"/>
                            </a:rPr>
                            <m:t>𝛼</m:t>
                          </m:r>
                        </m:sup>
                      </m:sSup>
                      <m:r>
                        <a:rPr lang="en-US" sz="3200" i="1">
                          <a:latin typeface="Cambria Math" panose="02040503050406030204" pitchFamily="18" charset="0"/>
                          <a:ea typeface="Cambria Math" panose="02040503050406030204" pitchFamily="18" charset="0"/>
                        </a:rPr>
                        <m:t>×</m:t>
                      </m:r>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𝐷</m:t>
                          </m:r>
                        </m:e>
                        <m:sup>
                          <m:r>
                            <a:rPr lang="en-US" sz="3200" i="1" smtClean="0">
                              <a:latin typeface="Cambria Math" panose="02040503050406030204" pitchFamily="18" charset="0"/>
                              <a:ea typeface="Cambria Math" panose="02040503050406030204" pitchFamily="18" charset="0"/>
                            </a:rPr>
                            <m:t>𝛽</m:t>
                          </m:r>
                        </m:sup>
                      </m:sSup>
                      <m:r>
                        <a:rPr lang="en-US" sz="3200" i="1" smtClean="0">
                          <a:latin typeface="Cambria Math" panose="02040503050406030204" pitchFamily="18" charset="0"/>
                          <a:ea typeface="Cambria Math" panose="02040503050406030204" pitchFamily="18" charset="0"/>
                        </a:rPr>
                        <m:t>×</m:t>
                      </m:r>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𝐹</m:t>
                          </m:r>
                        </m:e>
                        <m:sup>
                          <m:r>
                            <a:rPr lang="en-US" sz="3200" i="1" smtClean="0">
                              <a:latin typeface="Cambria Math" panose="02040503050406030204" pitchFamily="18" charset="0"/>
                              <a:ea typeface="Cambria Math" panose="02040503050406030204" pitchFamily="18" charset="0"/>
                            </a:rPr>
                            <m:t>𝛾</m:t>
                          </m:r>
                        </m:sup>
                      </m:sSup>
                    </m:oMath>
                  </m:oMathPara>
                </a14:m>
                <a:endParaRPr lang="en-US" sz="3200" dirty="0"/>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𝑀𝑒𝑑𝑖𝑎𝑛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𝐻𝑜𝑢𝑠𝑒h𝑜𝑙𝑑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𝐼𝑛𝑐𝑜𝑚𝑒</m:t>
                      </m:r>
                    </m:oMath>
                  </m:oMathPara>
                </a14:m>
                <a:endParaRPr lang="en-US" b="0"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D</a:t>
                </a:r>
                <a14:m>
                  <m:oMath xmlns:m="http://schemas.openxmlformats.org/officeDocument/2006/math">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𝐷𝑖𝑠𝑡𝑎𝑛𝑐𝑒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𝑡𝑜</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𝐶𝐵𝐷</m:t>
                    </m:r>
                  </m:oMath>
                </a14:m>
                <a:endParaRPr lang="en-US" i="1"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F</a:t>
                </a:r>
                <a14:m>
                  <m:oMath xmlns:m="http://schemas.openxmlformats.org/officeDocument/2006/math">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𝐴𝑟𝑒𝑎</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𝐵𝑙𝑜𝑐𝑘</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𝐺𝑟𝑜𝑢𝑝</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𝑖𝑛</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𝐹𝐸𝑀𝐴</m:t>
                    </m:r>
                    <m:r>
                      <a:rPr lang="en-US" i="1">
                        <a:latin typeface="Cambria Math" panose="02040503050406030204" pitchFamily="18" charset="0"/>
                        <a:ea typeface="Cambria Math" panose="02040503050406030204" pitchFamily="18" charset="0"/>
                      </a:rPr>
                      <m:t> 100 </m:t>
                    </m:r>
                    <m:r>
                      <a:rPr lang="en-US" i="1">
                        <a:latin typeface="Cambria Math" panose="02040503050406030204" pitchFamily="18" charset="0"/>
                        <a:ea typeface="Cambria Math" panose="02040503050406030204" pitchFamily="18" charset="0"/>
                      </a:rPr>
                      <m:t>𝑦𝑟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𝑓𝑙𝑜𝑜𝑑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𝑝𝑙𝑎𝑖𝑛</m:t>
                    </m:r>
                  </m:oMath>
                </a14:m>
                <a:r>
                  <a:rPr lang="en-US" i="1" dirty="0">
                    <a:latin typeface="Cambria Math" panose="02040503050406030204" pitchFamily="18" charset="0"/>
                    <a:ea typeface="Cambria Math" panose="02040503050406030204" pitchFamily="18" charset="0"/>
                  </a:rPr>
                  <a:t> (alt: % of area in RIFT flood zone)</a:t>
                </a:r>
              </a:p>
              <a:p>
                <a:r>
                  <a:rPr lang="en-US" i="1" dirty="0">
                    <a:latin typeface="Cambria Math" panose="02040503050406030204" pitchFamily="18" charset="0"/>
                    <a:ea typeface="Cambria Math" panose="02040503050406030204" pitchFamily="18" charset="0"/>
                  </a:rPr>
                  <a:t>𝛼,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𝛾</m:t>
                    </m:r>
                  </m:oMath>
                </a14:m>
                <a:r>
                  <a:rPr lang="en-US" i="1" dirty="0">
                    <a:latin typeface="Cambria Math" panose="02040503050406030204" pitchFamily="18" charset="0"/>
                    <a:ea typeface="Cambria Math" panose="02040503050406030204" pitchFamily="18" charset="0"/>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1. </m:t>
                      </m:r>
                      <m:r>
                        <a:rPr lang="en-US" sz="3200" b="0" i="1" smtClean="0">
                          <a:latin typeface="Cambria Math" panose="02040503050406030204" pitchFamily="18" charset="0"/>
                        </a:rPr>
                        <m:t>𝐻𝐵</m:t>
                      </m:r>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 ∗</m:t>
                      </m:r>
                      <m:r>
                        <a:rPr lang="en-US" sz="3200" b="0" i="1" smtClean="0">
                          <a:latin typeface="Cambria Math" panose="02040503050406030204" pitchFamily="18" charset="0"/>
                        </a:rPr>
                        <m:t>𝐴𝐼</m:t>
                      </m:r>
                    </m:oMath>
                  </m:oMathPara>
                </a14:m>
                <a:endParaRPr lang="en-US" sz="3200" dirty="0"/>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𝐻𝐵</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𝐻𝑜𝑢𝑠𝑖𝑛𝑔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𝐵𝑢𝑑𝑔𝑒𝑡</m:t>
                      </m:r>
                    </m:oMath>
                  </m:oMathPara>
                </a14:m>
                <a:endParaRPr lang="en-US" b="0"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a – Percentage of income to spend on housing</a:t>
                </a:r>
              </a:p>
              <a:p>
                <a:r>
                  <a:rPr lang="en-US" i="1" dirty="0">
                    <a:latin typeface="Cambria Math" panose="02040503050406030204" pitchFamily="18" charset="0"/>
                    <a:ea typeface="Cambria Math" panose="02040503050406030204" pitchFamily="18" charset="0"/>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3. </m:t>
                      </m:r>
                      <m:r>
                        <a:rPr lang="en-US" sz="3200" b="0" i="1" smtClean="0">
                          <a:latin typeface="Cambria Math" panose="02040503050406030204" pitchFamily="18" charset="0"/>
                        </a:rPr>
                        <m:t>𝑊𝑇𝑃</m:t>
                      </m:r>
                      <m:r>
                        <a:rPr lang="en-US" sz="3200" b="0" i="1" smtClean="0">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𝐻𝐵</m:t>
                          </m:r>
                          <m:r>
                            <a:rPr lang="en-US" sz="3200" b="0" i="1" smtClean="0">
                              <a:solidFill>
                                <a:schemeClr val="tx1"/>
                              </a:solidFill>
                              <a:latin typeface="Cambria Math" panose="02040503050406030204" pitchFamily="18" charset="0"/>
                            </a:rPr>
                            <m:t> × </m:t>
                          </m:r>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𝑈𝑡𝑖𝑙𝑖𝑡𝑦</m:t>
                              </m:r>
                            </m:e>
                            <m:sup>
                              <m:r>
                                <a:rPr lang="en-US" sz="3200" b="0" i="1" smtClean="0">
                                  <a:solidFill>
                                    <a:schemeClr val="tx1"/>
                                  </a:solidFill>
                                  <a:latin typeface="Cambria Math" panose="02040503050406030204" pitchFamily="18" charset="0"/>
                                  <a:ea typeface="Cambria Math" panose="02040503050406030204" pitchFamily="18" charset="0"/>
                                </a:rPr>
                                <m:t>2</m:t>
                              </m:r>
                            </m:sup>
                          </m:sSup>
                        </m:num>
                        <m:den>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𝑏</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 </m:t>
                          </m:r>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𝑈𝑡𝑖𝑙𝑖𝑡𝑦</m:t>
                              </m:r>
                            </m:e>
                            <m:sup>
                              <m:r>
                                <a:rPr lang="en-US" sz="3200" b="0" i="1" smtClean="0">
                                  <a:solidFill>
                                    <a:schemeClr val="tx1"/>
                                  </a:solidFill>
                                  <a:latin typeface="Cambria Math" panose="02040503050406030204" pitchFamily="18" charset="0"/>
                                  <a:ea typeface="Cambria Math" panose="02040503050406030204" pitchFamily="18" charset="0"/>
                                </a:rPr>
                                <m:t>2</m:t>
                              </m:r>
                            </m:sup>
                          </m:sSup>
                        </m:den>
                      </m:f>
                    </m:oMath>
                  </m:oMathPara>
                </a14:m>
                <a:endParaRPr lang="en-US" sz="3200" dirty="0"/>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𝑊𝑇𝑃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𝑊𝑖𝑙𝑙𝑖𝑛𝑔𝑛𝑒𝑠𝑠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𝑃𝑎𝑦</m:t>
                      </m:r>
                    </m:oMath>
                  </m:oMathPara>
                </a14:m>
                <a:endParaRPr lang="en-US" b="0" i="1"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378769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7017306"/>
          </a:xfrm>
          <a:prstGeom prst="rect">
            <a:avLst/>
          </a:prstGeom>
          <a:noFill/>
        </p:spPr>
        <p:txBody>
          <a:bodyPr wrap="square" rtlCol="0">
            <a:spAutoFit/>
          </a:bodyPr>
          <a:lstStyle/>
          <a:p>
            <a:r>
              <a:rPr lang="en-US" b="1" dirty="0"/>
              <a:t>Working Hypothesis / Title: </a:t>
            </a:r>
            <a:r>
              <a:rPr lang="en-US" i="1" dirty="0"/>
              <a:t>Structural uncertainty dominates parametric uncertainty in modeling of flood-prone housing markets </a:t>
            </a:r>
            <a:endParaRPr lang="en-US" b="1" i="1" dirty="0"/>
          </a:p>
          <a:p>
            <a:endParaRPr lang="en-US" b="1" dirty="0"/>
          </a:p>
          <a:p>
            <a:r>
              <a:rPr lang="en-US" b="1" dirty="0"/>
              <a:t>Parametric Uncertainties:</a:t>
            </a:r>
          </a:p>
          <a:p>
            <a:endParaRPr lang="en-US" b="1" dirty="0"/>
          </a:p>
          <a:p>
            <a:pPr marL="342900" indent="-342900">
              <a:buFont typeface="+mj-lt"/>
              <a:buAutoNum type="arabicPeriod"/>
            </a:pPr>
            <a:r>
              <a:rPr lang="en-US" dirty="0"/>
              <a:t>Housing budget percentage</a:t>
            </a:r>
          </a:p>
          <a:p>
            <a:pPr marL="342900" indent="-342900">
              <a:buFont typeface="+mj-lt"/>
              <a:buAutoNum type="arabicPeriod"/>
            </a:pPr>
            <a:r>
              <a:rPr lang="en-US" dirty="0"/>
              <a:t>Coefficients of household buyer’s utility functions</a:t>
            </a:r>
          </a:p>
          <a:p>
            <a:pPr marL="342900" indent="-342900">
              <a:buFont typeface="+mj-lt"/>
              <a:buAutoNum type="arabicPeriod"/>
            </a:pPr>
            <a:r>
              <a:rPr lang="en-US" dirty="0"/>
              <a:t>Coefficients of the willingness to pay function</a:t>
            </a:r>
          </a:p>
          <a:p>
            <a:endParaRPr lang="en-US" dirty="0"/>
          </a:p>
          <a:p>
            <a:r>
              <a:rPr lang="en-US" b="1" dirty="0"/>
              <a:t>Structural Uncertainties:</a:t>
            </a:r>
          </a:p>
          <a:p>
            <a:endParaRPr lang="en-US" dirty="0"/>
          </a:p>
          <a:p>
            <a:pPr marL="342900" indent="-342900">
              <a:buAutoNum type="arabicPeriod"/>
            </a:pPr>
            <a:r>
              <a:rPr lang="en-US" dirty="0"/>
              <a:t>Functional form of the housing budget</a:t>
            </a:r>
          </a:p>
          <a:p>
            <a:pPr marL="342900" indent="-342900">
              <a:buAutoNum type="arabicPeriod"/>
            </a:pPr>
            <a:r>
              <a:rPr lang="en-US" dirty="0"/>
              <a:t>Functional form of the utility function</a:t>
            </a:r>
          </a:p>
          <a:p>
            <a:pPr marL="342900" indent="-342900">
              <a:buAutoNum type="arabicPeriod"/>
            </a:pPr>
            <a:r>
              <a:rPr lang="en-US" dirty="0"/>
              <a:t>The attributes included in the utility function (e.g., housing structure attributes versus neighborhood characteristics)</a:t>
            </a:r>
          </a:p>
          <a:p>
            <a:pPr marL="342900" indent="-342900">
              <a:buAutoNum type="arabicPeriod"/>
            </a:pPr>
            <a:r>
              <a:rPr lang="en-US" dirty="0"/>
              <a:t>Functional form of the willingness to pay function</a:t>
            </a:r>
          </a:p>
          <a:p>
            <a:pPr marL="342900" indent="-342900">
              <a:buAutoNum type="arabicPeriod"/>
            </a:pPr>
            <a:endParaRPr lang="en-US" dirty="0"/>
          </a:p>
          <a:p>
            <a:r>
              <a:rPr lang="en-US" b="1" dirty="0"/>
              <a:t>Other Uncertainties:</a:t>
            </a:r>
          </a:p>
          <a:p>
            <a:endParaRPr lang="en-US" dirty="0"/>
          </a:p>
          <a:p>
            <a:pPr marL="342900" indent="-342900">
              <a:buAutoNum type="arabicPeriod"/>
            </a:pPr>
            <a:r>
              <a:rPr lang="en-US" dirty="0"/>
              <a:t>Structure / sequencing of the negotiation process between buyers and sellers (e.g. when and how ask/bid prices are formed? how are final transaction prices determined? </a:t>
            </a:r>
            <a:r>
              <a:rPr lang="en-US" dirty="0" err="1"/>
              <a:t>etc</a:t>
            </a:r>
            <a:r>
              <a:rPr lang="en-US" dirty="0"/>
              <a:t>…)</a:t>
            </a:r>
          </a:p>
          <a:p>
            <a:pPr marL="342900" indent="-342900">
              <a:buAutoNum type="arabicPeriod"/>
            </a:pPr>
            <a:r>
              <a:rPr lang="en-US" dirty="0"/>
              <a:t># of agents that decide to sell property</a:t>
            </a:r>
          </a:p>
          <a:p>
            <a:pPr marL="342900" indent="-342900">
              <a:buAutoNum type="arabicPeriod"/>
            </a:pPr>
            <a:r>
              <a:rPr lang="en-US" dirty="0"/>
              <a:t>Interface with the flood hazard (see previous slide)</a:t>
            </a:r>
          </a:p>
          <a:p>
            <a:pPr marL="342900" indent="-342900">
              <a:buAutoNum type="arabicPeriod"/>
            </a:pPr>
            <a:r>
              <a:rPr lang="en-US" dirty="0"/>
              <a:t># of available properties that a buyer agent considers during home search</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301558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5078313"/>
          </a:xfrm>
          <a:prstGeom prst="rect">
            <a:avLst/>
          </a:prstGeom>
          <a:noFill/>
        </p:spPr>
        <p:txBody>
          <a:bodyPr wrap="square" rtlCol="0">
            <a:spAutoFit/>
          </a:bodyPr>
          <a:lstStyle/>
          <a:p>
            <a:r>
              <a:rPr lang="en-US" b="1" dirty="0"/>
              <a:t>Working Hypothesis / Title: </a:t>
            </a:r>
            <a:r>
              <a:rPr lang="en-US" i="1" dirty="0"/>
              <a:t>Structural uncertainty dominates parametric uncertainty in the evolution of coupled human-flood housing markets</a:t>
            </a:r>
            <a:endParaRPr lang="en-US" b="1" i="1" dirty="0"/>
          </a:p>
          <a:p>
            <a:endParaRPr lang="en-US" b="1" dirty="0"/>
          </a:p>
          <a:p>
            <a:r>
              <a:rPr lang="en-US" b="1" dirty="0"/>
              <a:t>Focus specifically on coupled human-flood interactions</a:t>
            </a:r>
          </a:p>
          <a:p>
            <a:endParaRPr lang="en-US" dirty="0"/>
          </a:p>
          <a:p>
            <a:r>
              <a:rPr lang="en-US" b="1" dirty="0"/>
              <a:t>3 Structural Variants to represent Structural Uncertainty:</a:t>
            </a:r>
          </a:p>
          <a:p>
            <a:endParaRPr lang="en-US" dirty="0"/>
          </a:p>
          <a:p>
            <a:pPr marL="342900" indent="-342900">
              <a:buAutoNum type="arabicPeriod"/>
            </a:pPr>
            <a:r>
              <a:rPr lang="en-US" dirty="0"/>
              <a:t>Some risk-adverse agents are predisposed to avoid flood zone entirely </a:t>
            </a:r>
          </a:p>
          <a:p>
            <a:pPr marL="342900" indent="-342900">
              <a:buAutoNum type="arabicPeriod"/>
            </a:pPr>
            <a:r>
              <a:rPr lang="en-US" dirty="0"/>
              <a:t>Agents incorporate flood risk as a </a:t>
            </a:r>
            <a:r>
              <a:rPr lang="en-US" dirty="0" err="1"/>
              <a:t>disamenity</a:t>
            </a:r>
            <a:r>
              <a:rPr lang="en-US" dirty="0"/>
              <a:t> in their utility function</a:t>
            </a:r>
          </a:p>
          <a:p>
            <a:pPr marL="342900" indent="-342900">
              <a:buAutoNum type="arabicPeriod"/>
            </a:pPr>
            <a:r>
              <a:rPr lang="en-US" dirty="0"/>
              <a:t>Agents incorporate flood insurance into housing budget but otherwise neglect flood risk</a:t>
            </a:r>
          </a:p>
          <a:p>
            <a:pPr marL="342900" indent="-342900">
              <a:buAutoNum type="arabicPeriod"/>
            </a:pPr>
            <a:endParaRPr lang="en-US" dirty="0"/>
          </a:p>
          <a:p>
            <a:r>
              <a:rPr lang="en-US" b="1" dirty="0"/>
              <a:t>Parametric Uncertainties Associated w/ each:</a:t>
            </a:r>
          </a:p>
          <a:p>
            <a:endParaRPr lang="en-US" dirty="0"/>
          </a:p>
          <a:p>
            <a:pPr marL="342900" indent="-342900">
              <a:buAutoNum type="arabicPeriod"/>
            </a:pPr>
            <a:r>
              <a:rPr lang="en-US" dirty="0"/>
              <a:t>Percentage of households who are risk-adverse</a:t>
            </a:r>
          </a:p>
          <a:p>
            <a:pPr marL="342900" indent="-342900">
              <a:buAutoNum type="arabicPeriod"/>
            </a:pPr>
            <a:r>
              <a:rPr lang="en-US" dirty="0"/>
              <a:t>The coefficient for the flood risk </a:t>
            </a:r>
            <a:r>
              <a:rPr lang="en-US" dirty="0" err="1"/>
              <a:t>disamenity</a:t>
            </a:r>
            <a:r>
              <a:rPr lang="en-US" dirty="0"/>
              <a:t> factor</a:t>
            </a:r>
          </a:p>
          <a:p>
            <a:pPr marL="342900" indent="-342900">
              <a:buAutoNum type="arabicPeriod"/>
            </a:pPr>
            <a:r>
              <a:rPr lang="en-US" dirty="0"/>
              <a:t>The percentage of income </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83411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70449" y="117693"/>
            <a:ext cx="11683402" cy="6740307"/>
          </a:xfrm>
          <a:prstGeom prst="rect">
            <a:avLst/>
          </a:prstGeom>
          <a:noFill/>
        </p:spPr>
        <p:txBody>
          <a:bodyPr wrap="square" rtlCol="0">
            <a:spAutoFit/>
          </a:bodyPr>
          <a:lstStyle/>
          <a:p>
            <a:r>
              <a:rPr lang="en-US" b="1" dirty="0"/>
              <a:t>Working Hypothesis / Title: </a:t>
            </a:r>
            <a:r>
              <a:rPr lang="en-US" i="1" dirty="0"/>
              <a:t>Structural uncertainty dominates parametric uncertainty in urban development trajectories of flood-prone housing markets </a:t>
            </a:r>
            <a:endParaRPr lang="en-US" b="1" i="1" dirty="0"/>
          </a:p>
          <a:p>
            <a:endParaRPr lang="en-US" b="1" dirty="0"/>
          </a:p>
          <a:p>
            <a:r>
              <a:rPr lang="en-US" b="1" dirty="0"/>
              <a:t>How does flood risk interface with our agents in the toy model? Some options…</a:t>
            </a:r>
          </a:p>
          <a:p>
            <a:endParaRPr lang="en-US" b="1" dirty="0"/>
          </a:p>
          <a:p>
            <a:r>
              <a:rPr lang="en-US" b="1" dirty="0"/>
              <a:t>The occurrence of floods:</a:t>
            </a:r>
          </a:p>
          <a:p>
            <a:endParaRPr lang="en-US" b="1" dirty="0"/>
          </a:p>
          <a:p>
            <a:pPr marL="342900" indent="-342900">
              <a:buFont typeface="+mj-lt"/>
              <a:buAutoNum type="arabicPeriod"/>
            </a:pPr>
            <a:r>
              <a:rPr lang="en-US" dirty="0"/>
              <a:t>Exogenously imposed for a specific year</a:t>
            </a:r>
          </a:p>
          <a:p>
            <a:pPr marL="342900" indent="-342900">
              <a:buFont typeface="+mj-lt"/>
              <a:buAutoNum type="arabicPeriod"/>
            </a:pPr>
            <a:r>
              <a:rPr lang="en-US" dirty="0"/>
              <a:t>Treat stochastically</a:t>
            </a:r>
          </a:p>
          <a:p>
            <a:pPr marL="342900" indent="-342900">
              <a:buFont typeface="+mj-lt"/>
              <a:buAutoNum type="arabicPeriod"/>
            </a:pPr>
            <a:endParaRPr lang="en-US" dirty="0"/>
          </a:p>
          <a:p>
            <a:r>
              <a:rPr lang="en-US" b="1" dirty="0"/>
              <a:t>The impact of floods:</a:t>
            </a:r>
          </a:p>
          <a:p>
            <a:endParaRPr lang="en-US" b="1" dirty="0"/>
          </a:p>
          <a:p>
            <a:pPr marL="342900" indent="-342900">
              <a:buFont typeface="+mj-lt"/>
              <a:buAutoNum type="arabicPeriod"/>
            </a:pPr>
            <a:r>
              <a:rPr lang="en-US" dirty="0"/>
              <a:t>Based on FEMA 100-year flood plain - binary flooded or not-flooded</a:t>
            </a:r>
          </a:p>
          <a:p>
            <a:pPr marL="342900" indent="-342900">
              <a:buFont typeface="+mj-lt"/>
              <a:buAutoNum type="arabicPeriod"/>
            </a:pPr>
            <a:r>
              <a:rPr lang="en-US" dirty="0"/>
              <a:t>Based on RIFT simulation for a particular event (e.g., 6-hour, 100-year flood) – depth per grid cell</a:t>
            </a:r>
          </a:p>
          <a:p>
            <a:pPr marL="342900" indent="-342900">
              <a:buFont typeface="+mj-lt"/>
              <a:buAutoNum type="arabicPeriod"/>
            </a:pPr>
            <a:r>
              <a:rPr lang="en-US" dirty="0"/>
              <a:t>Based on stochastically-forced RIFT simulations – depth per grid cell</a:t>
            </a:r>
          </a:p>
          <a:p>
            <a:pPr marL="342900" indent="-342900">
              <a:buFont typeface="+mj-lt"/>
              <a:buAutoNum type="arabicPeriod"/>
            </a:pPr>
            <a:endParaRPr lang="en-US" dirty="0"/>
          </a:p>
          <a:p>
            <a:r>
              <a:rPr lang="en-US" b="1" dirty="0"/>
              <a:t>How does this occurrence/magnitude of flooding relate to “F” in our agent’s utility functions?</a:t>
            </a:r>
          </a:p>
          <a:p>
            <a:endParaRPr lang="en-US" dirty="0"/>
          </a:p>
          <a:p>
            <a:pPr marL="342900" indent="-342900">
              <a:buAutoNum type="arabicPeriod"/>
            </a:pPr>
            <a:r>
              <a:rPr lang="en-US" dirty="0"/>
              <a:t>The flooding coefficient (</a:t>
            </a:r>
            <a:r>
              <a:rPr lang="el-GR" dirty="0"/>
              <a:t>γ</a:t>
            </a:r>
            <a:r>
              <a:rPr lang="en-US" dirty="0"/>
              <a:t>) is held constant and uniform across agents</a:t>
            </a:r>
          </a:p>
          <a:p>
            <a:pPr marL="342900" indent="-342900">
              <a:buAutoNum type="arabicPeriod"/>
            </a:pPr>
            <a:r>
              <a:rPr lang="en-US" dirty="0"/>
              <a:t>Only certain agents include flooding (F) in their utility function or coefficient (</a:t>
            </a:r>
            <a:r>
              <a:rPr lang="el-GR" dirty="0"/>
              <a:t>γ</a:t>
            </a:r>
            <a:r>
              <a:rPr lang="en-US" dirty="0"/>
              <a:t>) differs across population </a:t>
            </a:r>
          </a:p>
          <a:p>
            <a:pPr marL="342900" indent="-342900">
              <a:buAutoNum type="arabicPeriod"/>
            </a:pPr>
            <a:r>
              <a:rPr lang="en-US" dirty="0"/>
              <a:t>The flood coefficient (</a:t>
            </a:r>
            <a:r>
              <a:rPr lang="el-GR" dirty="0"/>
              <a:t>γ</a:t>
            </a:r>
            <a:r>
              <a:rPr lang="en-US" dirty="0"/>
              <a:t>) in the utility function increases after the incidence of a major flood, then decreases as the memory of the flood fades</a:t>
            </a:r>
          </a:p>
          <a:p>
            <a:pPr marL="342900" indent="-342900">
              <a:buAutoNum type="arabicPeriod"/>
            </a:pPr>
            <a:r>
              <a:rPr lang="en-US" dirty="0"/>
              <a:t>Agents have an increasing likelihood of selling a flood-exposed property after the occurrence of a flood</a:t>
            </a:r>
          </a:p>
          <a:p>
            <a:pPr marL="342900" indent="-342900">
              <a:buAutoNum type="arabicPeriod"/>
            </a:pPr>
            <a:endParaRPr lang="en-US" dirty="0"/>
          </a:p>
        </p:txBody>
      </p:sp>
    </p:spTree>
    <p:extLst>
      <p:ext uri="{BB962C8B-B14F-4D97-AF65-F5344CB8AC3E}">
        <p14:creationId xmlns:p14="http://schemas.microsoft.com/office/powerpoint/2010/main" val="398700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r>
              <a:rPr lang="en-US" b="1" dirty="0"/>
              <a:t>Simple Household Cobb-Douglas Utility Function:</a:t>
            </a:r>
          </a:p>
        </p:txBody>
      </p:sp>
      <p:pic>
        <p:nvPicPr>
          <p:cNvPr id="3" name="Picture 2">
            <a:extLst>
              <a:ext uri="{FF2B5EF4-FFF2-40B4-BE49-F238E27FC236}">
                <a16:creationId xmlns:a16="http://schemas.microsoft.com/office/drawing/2014/main" id="{CB2DCA93-291F-4461-8069-3F6E81F6CBE7}"/>
              </a:ext>
            </a:extLst>
          </p:cNvPr>
          <p:cNvPicPr>
            <a:picLocks noChangeAspect="1"/>
          </p:cNvPicPr>
          <p:nvPr/>
        </p:nvPicPr>
        <p:blipFill>
          <a:blip r:embed="rId2"/>
          <a:stretch>
            <a:fillRect/>
          </a:stretch>
        </p:blipFill>
        <p:spPr>
          <a:xfrm>
            <a:off x="2038350" y="628650"/>
            <a:ext cx="8115300" cy="5600700"/>
          </a:xfrm>
          <a:prstGeom prst="rect">
            <a:avLst/>
          </a:prstGeom>
        </p:spPr>
      </p:pic>
    </p:spTree>
    <p:extLst>
      <p:ext uri="{BB962C8B-B14F-4D97-AF65-F5344CB8AC3E}">
        <p14:creationId xmlns:p14="http://schemas.microsoft.com/office/powerpoint/2010/main" val="1117044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8622A3A5FD0342974F50CA8143EF72" ma:contentTypeVersion="11" ma:contentTypeDescription="Create a new document." ma:contentTypeScope="" ma:versionID="ff8f896cdc12061604111396f36d40db">
  <xsd:schema xmlns:xsd="http://www.w3.org/2001/XMLSchema" xmlns:xs="http://www.w3.org/2001/XMLSchema" xmlns:p="http://schemas.microsoft.com/office/2006/metadata/properties" xmlns:ns3="0102aeb2-439c-495d-9d87-5e28d92e9783" xmlns:ns4="fa60371f-4dd5-4e73-9a46-2e4f6ce8ccbf" targetNamespace="http://schemas.microsoft.com/office/2006/metadata/properties" ma:root="true" ma:fieldsID="4d2312ccf770d8e0684ac302a7202f34" ns3:_="" ns4:_="">
    <xsd:import namespace="0102aeb2-439c-495d-9d87-5e28d92e9783"/>
    <xsd:import namespace="fa60371f-4dd5-4e73-9a46-2e4f6ce8ccb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02aeb2-439c-495d-9d87-5e28d92e97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60371f-4dd5-4e73-9a46-2e4f6ce8ccb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259D4B-0048-4B36-B4A5-DBFCFAA29600}">
  <ds:schemaRefs>
    <ds:schemaRef ds:uri="http://schemas.microsoft.com/sharepoint/v3/contenttype/forms"/>
  </ds:schemaRefs>
</ds:datastoreItem>
</file>

<file path=customXml/itemProps2.xml><?xml version="1.0" encoding="utf-8"?>
<ds:datastoreItem xmlns:ds="http://schemas.openxmlformats.org/officeDocument/2006/customXml" ds:itemID="{817300B6-AD89-490D-950D-6B87373BAE4F}">
  <ds:schemaRefs>
    <ds:schemaRef ds:uri="http://purl.org/dc/elements/1.1/"/>
    <ds:schemaRef ds:uri="http://schemas.openxmlformats.org/package/2006/metadata/core-properties"/>
    <ds:schemaRef ds:uri="http://www.w3.org/XML/1998/namespace"/>
    <ds:schemaRef ds:uri="http://schemas.microsoft.com/office/2006/documentManagement/types"/>
    <ds:schemaRef ds:uri="http://purl.org/dc/dcmitype/"/>
    <ds:schemaRef ds:uri="http://purl.org/dc/terms/"/>
    <ds:schemaRef ds:uri="0102aeb2-439c-495d-9d87-5e28d92e9783"/>
    <ds:schemaRef ds:uri="http://schemas.microsoft.com/office/2006/metadata/properties"/>
    <ds:schemaRef ds:uri="http://schemas.microsoft.com/office/infopath/2007/PartnerControls"/>
    <ds:schemaRef ds:uri="fa60371f-4dd5-4e73-9a46-2e4f6ce8ccbf"/>
  </ds:schemaRefs>
</ds:datastoreItem>
</file>

<file path=customXml/itemProps3.xml><?xml version="1.0" encoding="utf-8"?>
<ds:datastoreItem xmlns:ds="http://schemas.openxmlformats.org/officeDocument/2006/customXml" ds:itemID="{27D61212-080F-431D-A3CF-AA27C8C294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02aeb2-439c-495d-9d87-5e28d92e9783"/>
    <ds:schemaRef ds:uri="fa60371f-4dd5-4e73-9a46-2e4f6ce8cc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4361</TotalTime>
  <Words>2892</Words>
  <Application>Microsoft Office PowerPoint</Application>
  <PresentationFormat>Widescreen</PresentationFormat>
  <Paragraphs>307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Yoon, James (Jim)</dc:creator>
  <cp:lastModifiedBy>Yoon, James (Jim)</cp:lastModifiedBy>
  <cp:revision>18</cp:revision>
  <dcterms:created xsi:type="dcterms:W3CDTF">2021-01-18T19:02:33Z</dcterms:created>
  <dcterms:modified xsi:type="dcterms:W3CDTF">2021-09-23T19:16:35Z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0x010100C88622A3A5FD0342974F50CA8143EF72</vt:lpwstr>
  </property>
</Properties>
</file>